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46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5" r:id="rId7"/>
    <p:sldId id="264" r:id="rId8"/>
    <p:sldId id="262" r:id="rId9"/>
    <p:sldId id="263" r:id="rId10"/>
  </p:sldIdLst>
  <p:sldSz cx="13004800" cy="9753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4B13F">
              <a:alpha val="9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882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78BC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54545">
              <a:alpha val="41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282A2F"/>
        </a:fontRef>
        <a:srgbClr val="282A2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D5C">
              <a:alpha val="82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B2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87B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254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7A8DB2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EDEDF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444C55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1104" y="44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6.png"/><Relationship Id="rId4" Type="http://schemas.openxmlformats.org/officeDocument/2006/relationships/image" Target="../media/image17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6.png"/><Relationship Id="rId4" Type="http://schemas.openxmlformats.org/officeDocument/2006/relationships/image" Target="../media/image1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188591-B2D8-460F-BAB8-1B26D952022D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7EF08E16-4145-4B09-8B05-EB962EDE9375}">
      <dgm:prSet/>
      <dgm:spPr/>
      <dgm:t>
        <a:bodyPr/>
        <a:lstStyle/>
        <a:p>
          <a:r>
            <a:rPr lang="en-US" b="0" i="0"/>
            <a:t>To further develop the children's confidence and relationships in a secure and nurturing environment.</a:t>
          </a:r>
          <a:endParaRPr lang="en-US"/>
        </a:p>
      </dgm:t>
    </dgm:pt>
    <dgm:pt modelId="{9317D06D-0FDA-4D55-A4B3-346B79351434}" type="parTrans" cxnId="{B906CD0E-294B-46A1-8687-4526C6F3E7AB}">
      <dgm:prSet/>
      <dgm:spPr/>
      <dgm:t>
        <a:bodyPr/>
        <a:lstStyle/>
        <a:p>
          <a:endParaRPr lang="en-US"/>
        </a:p>
      </dgm:t>
    </dgm:pt>
    <dgm:pt modelId="{09F2A6EA-9065-40B2-AA7C-C04073715FF9}" type="sibTrans" cxnId="{B906CD0E-294B-46A1-8687-4526C6F3E7AB}">
      <dgm:prSet/>
      <dgm:spPr/>
      <dgm:t>
        <a:bodyPr/>
        <a:lstStyle/>
        <a:p>
          <a:endParaRPr lang="en-US"/>
        </a:p>
      </dgm:t>
    </dgm:pt>
    <dgm:pt modelId="{6197652B-AD58-4CAE-9C2A-F950DDAAFE25}">
      <dgm:prSet/>
      <dgm:spPr/>
      <dgm:t>
        <a:bodyPr/>
        <a:lstStyle/>
        <a:p>
          <a:r>
            <a:rPr lang="en-US" b="0" i="0"/>
            <a:t>To provide the children with experiences and activities that they may not have experienced before</a:t>
          </a:r>
          <a:endParaRPr lang="en-US"/>
        </a:p>
      </dgm:t>
    </dgm:pt>
    <dgm:pt modelId="{1099BF05-BCB9-4F57-B29B-CCED30014D1B}" type="parTrans" cxnId="{A1EC923B-B836-43B5-8448-2CA909C81153}">
      <dgm:prSet/>
      <dgm:spPr/>
      <dgm:t>
        <a:bodyPr/>
        <a:lstStyle/>
        <a:p>
          <a:endParaRPr lang="en-US"/>
        </a:p>
      </dgm:t>
    </dgm:pt>
    <dgm:pt modelId="{B866050A-638D-4787-92FF-1C4D10A57A95}" type="sibTrans" cxnId="{A1EC923B-B836-43B5-8448-2CA909C81153}">
      <dgm:prSet/>
      <dgm:spPr/>
      <dgm:t>
        <a:bodyPr/>
        <a:lstStyle/>
        <a:p>
          <a:endParaRPr lang="en-US"/>
        </a:p>
      </dgm:t>
    </dgm:pt>
    <dgm:pt modelId="{0D7AD89A-18BA-4122-9833-9F56FDC1CE2B}">
      <dgm:prSet/>
      <dgm:spPr/>
      <dgm:t>
        <a:bodyPr/>
        <a:lstStyle/>
        <a:p>
          <a:r>
            <a:rPr lang="en-US" b="0" i="0"/>
            <a:t>To further develop children's independence and self-reliance skills.</a:t>
          </a:r>
          <a:endParaRPr lang="en-US"/>
        </a:p>
      </dgm:t>
    </dgm:pt>
    <dgm:pt modelId="{CDEC5E90-D64E-4AA5-A5DB-AF732E3323A9}" type="parTrans" cxnId="{6BB754F6-DBCF-455F-A095-951736ABF375}">
      <dgm:prSet/>
      <dgm:spPr/>
      <dgm:t>
        <a:bodyPr/>
        <a:lstStyle/>
        <a:p>
          <a:endParaRPr lang="en-US"/>
        </a:p>
      </dgm:t>
    </dgm:pt>
    <dgm:pt modelId="{0D2A7553-47A3-447F-BBD1-38B24CEF7F8F}" type="sibTrans" cxnId="{6BB754F6-DBCF-455F-A095-951736ABF375}">
      <dgm:prSet/>
      <dgm:spPr/>
      <dgm:t>
        <a:bodyPr/>
        <a:lstStyle/>
        <a:p>
          <a:endParaRPr lang="en-US"/>
        </a:p>
      </dgm:t>
    </dgm:pt>
    <dgm:pt modelId="{A8DF4968-D476-4331-A4BD-8CA1398F43D2}" type="pres">
      <dgm:prSet presAssocID="{27188591-B2D8-460F-BAB8-1B26D952022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D9C970F3-CB67-4F67-9A5E-7C9E45FB729B}" type="pres">
      <dgm:prSet presAssocID="{7EF08E16-4145-4B09-8B05-EB962EDE9375}" presName="thickLine" presStyleLbl="alignNode1" presStyleIdx="0" presStyleCnt="3"/>
      <dgm:spPr/>
    </dgm:pt>
    <dgm:pt modelId="{449442E4-6302-43A7-AEFF-DE47308F8C4F}" type="pres">
      <dgm:prSet presAssocID="{7EF08E16-4145-4B09-8B05-EB962EDE9375}" presName="horz1" presStyleCnt="0"/>
      <dgm:spPr/>
    </dgm:pt>
    <dgm:pt modelId="{2729C850-3EF3-48A4-94DE-562F921158DF}" type="pres">
      <dgm:prSet presAssocID="{7EF08E16-4145-4B09-8B05-EB962EDE9375}" presName="tx1" presStyleLbl="revTx" presStyleIdx="0" presStyleCnt="3"/>
      <dgm:spPr/>
      <dgm:t>
        <a:bodyPr/>
        <a:lstStyle/>
        <a:p>
          <a:endParaRPr lang="en-GB"/>
        </a:p>
      </dgm:t>
    </dgm:pt>
    <dgm:pt modelId="{CAF05349-48D4-4967-AC72-C766EDBEEBD5}" type="pres">
      <dgm:prSet presAssocID="{7EF08E16-4145-4B09-8B05-EB962EDE9375}" presName="vert1" presStyleCnt="0"/>
      <dgm:spPr/>
    </dgm:pt>
    <dgm:pt modelId="{D533CBEC-B3A5-441D-8B53-B34E66B22DE5}" type="pres">
      <dgm:prSet presAssocID="{6197652B-AD58-4CAE-9C2A-F950DDAAFE25}" presName="thickLine" presStyleLbl="alignNode1" presStyleIdx="1" presStyleCnt="3"/>
      <dgm:spPr/>
    </dgm:pt>
    <dgm:pt modelId="{6ACCDF5C-03B1-4166-87F3-F25404523E3F}" type="pres">
      <dgm:prSet presAssocID="{6197652B-AD58-4CAE-9C2A-F950DDAAFE25}" presName="horz1" presStyleCnt="0"/>
      <dgm:spPr/>
    </dgm:pt>
    <dgm:pt modelId="{C46B6F3A-C91B-4EE6-A330-41A9A3F94BE6}" type="pres">
      <dgm:prSet presAssocID="{6197652B-AD58-4CAE-9C2A-F950DDAAFE25}" presName="tx1" presStyleLbl="revTx" presStyleIdx="1" presStyleCnt="3"/>
      <dgm:spPr/>
      <dgm:t>
        <a:bodyPr/>
        <a:lstStyle/>
        <a:p>
          <a:endParaRPr lang="en-GB"/>
        </a:p>
      </dgm:t>
    </dgm:pt>
    <dgm:pt modelId="{6EEAB501-9077-43CB-B29E-5EA087E9E7B7}" type="pres">
      <dgm:prSet presAssocID="{6197652B-AD58-4CAE-9C2A-F950DDAAFE25}" presName="vert1" presStyleCnt="0"/>
      <dgm:spPr/>
    </dgm:pt>
    <dgm:pt modelId="{C7E0B885-BBCA-4C18-88D5-478A2EAF935D}" type="pres">
      <dgm:prSet presAssocID="{0D7AD89A-18BA-4122-9833-9F56FDC1CE2B}" presName="thickLine" presStyleLbl="alignNode1" presStyleIdx="2" presStyleCnt="3"/>
      <dgm:spPr/>
    </dgm:pt>
    <dgm:pt modelId="{2938C1C4-B32A-4B58-82CD-B8D1229B8BAC}" type="pres">
      <dgm:prSet presAssocID="{0D7AD89A-18BA-4122-9833-9F56FDC1CE2B}" presName="horz1" presStyleCnt="0"/>
      <dgm:spPr/>
    </dgm:pt>
    <dgm:pt modelId="{F4EB5576-6F6D-4599-91A4-BBA6D54E866C}" type="pres">
      <dgm:prSet presAssocID="{0D7AD89A-18BA-4122-9833-9F56FDC1CE2B}" presName="tx1" presStyleLbl="revTx" presStyleIdx="2" presStyleCnt="3"/>
      <dgm:spPr/>
      <dgm:t>
        <a:bodyPr/>
        <a:lstStyle/>
        <a:p>
          <a:endParaRPr lang="en-GB"/>
        </a:p>
      </dgm:t>
    </dgm:pt>
    <dgm:pt modelId="{E9478ADC-6766-483B-8635-3DDA845EDD75}" type="pres">
      <dgm:prSet presAssocID="{0D7AD89A-18BA-4122-9833-9F56FDC1CE2B}" presName="vert1" presStyleCnt="0"/>
      <dgm:spPr/>
    </dgm:pt>
  </dgm:ptLst>
  <dgm:cxnLst>
    <dgm:cxn modelId="{657574FC-8A20-436B-B48B-88864689E1F4}" type="presOf" srcId="{27188591-B2D8-460F-BAB8-1B26D952022D}" destId="{A8DF4968-D476-4331-A4BD-8CA1398F43D2}" srcOrd="0" destOrd="0" presId="urn:microsoft.com/office/officeart/2008/layout/LinedList"/>
    <dgm:cxn modelId="{A1EC923B-B836-43B5-8448-2CA909C81153}" srcId="{27188591-B2D8-460F-BAB8-1B26D952022D}" destId="{6197652B-AD58-4CAE-9C2A-F950DDAAFE25}" srcOrd="1" destOrd="0" parTransId="{1099BF05-BCB9-4F57-B29B-CCED30014D1B}" sibTransId="{B866050A-638D-4787-92FF-1C4D10A57A95}"/>
    <dgm:cxn modelId="{C6B2750F-B378-4ABD-9B0D-9E1B71E1B49F}" type="presOf" srcId="{0D7AD89A-18BA-4122-9833-9F56FDC1CE2B}" destId="{F4EB5576-6F6D-4599-91A4-BBA6D54E866C}" srcOrd="0" destOrd="0" presId="urn:microsoft.com/office/officeart/2008/layout/LinedList"/>
    <dgm:cxn modelId="{2B4F8C22-8602-4391-A4A0-565A93633B80}" type="presOf" srcId="{7EF08E16-4145-4B09-8B05-EB962EDE9375}" destId="{2729C850-3EF3-48A4-94DE-562F921158DF}" srcOrd="0" destOrd="0" presId="urn:microsoft.com/office/officeart/2008/layout/LinedList"/>
    <dgm:cxn modelId="{6BB754F6-DBCF-455F-A095-951736ABF375}" srcId="{27188591-B2D8-460F-BAB8-1B26D952022D}" destId="{0D7AD89A-18BA-4122-9833-9F56FDC1CE2B}" srcOrd="2" destOrd="0" parTransId="{CDEC5E90-D64E-4AA5-A5DB-AF732E3323A9}" sibTransId="{0D2A7553-47A3-447F-BBD1-38B24CEF7F8F}"/>
    <dgm:cxn modelId="{B906CD0E-294B-46A1-8687-4526C6F3E7AB}" srcId="{27188591-B2D8-460F-BAB8-1B26D952022D}" destId="{7EF08E16-4145-4B09-8B05-EB962EDE9375}" srcOrd="0" destOrd="0" parTransId="{9317D06D-0FDA-4D55-A4B3-346B79351434}" sibTransId="{09F2A6EA-9065-40B2-AA7C-C04073715FF9}"/>
    <dgm:cxn modelId="{10659948-3BA8-4CF5-9A60-4DF6FDFD100C}" type="presOf" srcId="{6197652B-AD58-4CAE-9C2A-F950DDAAFE25}" destId="{C46B6F3A-C91B-4EE6-A330-41A9A3F94BE6}" srcOrd="0" destOrd="0" presId="urn:microsoft.com/office/officeart/2008/layout/LinedList"/>
    <dgm:cxn modelId="{0AE3FD73-F260-49C3-844F-CF0F9F6C5700}" type="presParOf" srcId="{A8DF4968-D476-4331-A4BD-8CA1398F43D2}" destId="{D9C970F3-CB67-4F67-9A5E-7C9E45FB729B}" srcOrd="0" destOrd="0" presId="urn:microsoft.com/office/officeart/2008/layout/LinedList"/>
    <dgm:cxn modelId="{8687F446-8CA4-4674-B304-C6364CE134F8}" type="presParOf" srcId="{A8DF4968-D476-4331-A4BD-8CA1398F43D2}" destId="{449442E4-6302-43A7-AEFF-DE47308F8C4F}" srcOrd="1" destOrd="0" presId="urn:microsoft.com/office/officeart/2008/layout/LinedList"/>
    <dgm:cxn modelId="{5EA7E099-8747-4B80-B90A-733190CABD23}" type="presParOf" srcId="{449442E4-6302-43A7-AEFF-DE47308F8C4F}" destId="{2729C850-3EF3-48A4-94DE-562F921158DF}" srcOrd="0" destOrd="0" presId="urn:microsoft.com/office/officeart/2008/layout/LinedList"/>
    <dgm:cxn modelId="{E453F94F-5B9D-4235-8340-55B1B7345D83}" type="presParOf" srcId="{449442E4-6302-43A7-AEFF-DE47308F8C4F}" destId="{CAF05349-48D4-4967-AC72-C766EDBEEBD5}" srcOrd="1" destOrd="0" presId="urn:microsoft.com/office/officeart/2008/layout/LinedList"/>
    <dgm:cxn modelId="{85CFE143-F6DE-496C-9DD3-9254BA162FCC}" type="presParOf" srcId="{A8DF4968-D476-4331-A4BD-8CA1398F43D2}" destId="{D533CBEC-B3A5-441D-8B53-B34E66B22DE5}" srcOrd="2" destOrd="0" presId="urn:microsoft.com/office/officeart/2008/layout/LinedList"/>
    <dgm:cxn modelId="{3E728864-7ABD-4CFE-AA88-AEB79DC0D5A9}" type="presParOf" srcId="{A8DF4968-D476-4331-A4BD-8CA1398F43D2}" destId="{6ACCDF5C-03B1-4166-87F3-F25404523E3F}" srcOrd="3" destOrd="0" presId="urn:microsoft.com/office/officeart/2008/layout/LinedList"/>
    <dgm:cxn modelId="{F4BE147F-AC52-4B30-A10E-F034465F6DBF}" type="presParOf" srcId="{6ACCDF5C-03B1-4166-87F3-F25404523E3F}" destId="{C46B6F3A-C91B-4EE6-A330-41A9A3F94BE6}" srcOrd="0" destOrd="0" presId="urn:microsoft.com/office/officeart/2008/layout/LinedList"/>
    <dgm:cxn modelId="{604CB247-2FFB-4103-A2D2-58F0FC596DD6}" type="presParOf" srcId="{6ACCDF5C-03B1-4166-87F3-F25404523E3F}" destId="{6EEAB501-9077-43CB-B29E-5EA087E9E7B7}" srcOrd="1" destOrd="0" presId="urn:microsoft.com/office/officeart/2008/layout/LinedList"/>
    <dgm:cxn modelId="{0B201133-7559-48AC-94F8-4D1D0C9323F0}" type="presParOf" srcId="{A8DF4968-D476-4331-A4BD-8CA1398F43D2}" destId="{C7E0B885-BBCA-4C18-88D5-478A2EAF935D}" srcOrd="4" destOrd="0" presId="urn:microsoft.com/office/officeart/2008/layout/LinedList"/>
    <dgm:cxn modelId="{CD32856E-E6ED-44AA-A584-A839C62B865D}" type="presParOf" srcId="{A8DF4968-D476-4331-A4BD-8CA1398F43D2}" destId="{2938C1C4-B32A-4B58-82CD-B8D1229B8BAC}" srcOrd="5" destOrd="0" presId="urn:microsoft.com/office/officeart/2008/layout/LinedList"/>
    <dgm:cxn modelId="{57D50681-BF4E-4658-9661-2A68BBB52038}" type="presParOf" srcId="{2938C1C4-B32A-4B58-82CD-B8D1229B8BAC}" destId="{F4EB5576-6F6D-4599-91A4-BBA6D54E866C}" srcOrd="0" destOrd="0" presId="urn:microsoft.com/office/officeart/2008/layout/LinedList"/>
    <dgm:cxn modelId="{D68943A5-0CAA-4A5C-AC47-3A20EDF73456}" type="presParOf" srcId="{2938C1C4-B32A-4B58-82CD-B8D1229B8BAC}" destId="{E9478ADC-6766-483B-8635-3DDA845EDD7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896197-3FED-4C9D-A1F3-52EE38BB60F2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B2EDB91-8F0A-42D5-B64E-E63FEC113C64}">
      <dgm:prSet/>
      <dgm:spPr/>
      <dgm:t>
        <a:bodyPr/>
        <a:lstStyle/>
        <a:p>
          <a:r>
            <a:rPr lang="en-GB"/>
            <a:t>Hill walk</a:t>
          </a:r>
          <a:endParaRPr lang="en-US"/>
        </a:p>
      </dgm:t>
    </dgm:pt>
    <dgm:pt modelId="{8D9AECF2-D30B-471C-86AA-C45F9DE74A83}" type="parTrans" cxnId="{EC0767DA-00D4-45CB-A4E3-B712BCE17F26}">
      <dgm:prSet/>
      <dgm:spPr/>
      <dgm:t>
        <a:bodyPr/>
        <a:lstStyle/>
        <a:p>
          <a:endParaRPr lang="en-US"/>
        </a:p>
      </dgm:t>
    </dgm:pt>
    <dgm:pt modelId="{1F0F4668-FF1E-48B1-AA42-D74E80B8D425}" type="sibTrans" cxnId="{EC0767DA-00D4-45CB-A4E3-B712BCE17F26}">
      <dgm:prSet/>
      <dgm:spPr/>
      <dgm:t>
        <a:bodyPr/>
        <a:lstStyle/>
        <a:p>
          <a:endParaRPr lang="en-US"/>
        </a:p>
      </dgm:t>
    </dgm:pt>
    <dgm:pt modelId="{EB1B5C7D-B9B5-4B99-A338-1705F0C26A6C}">
      <dgm:prSet/>
      <dgm:spPr>
        <a:solidFill>
          <a:srgbClr val="FFC000"/>
        </a:solidFill>
      </dgm:spPr>
      <dgm:t>
        <a:bodyPr/>
        <a:lstStyle/>
        <a:p>
          <a:r>
            <a:rPr lang="en-GB"/>
            <a:t>Low-level cycling</a:t>
          </a:r>
          <a:endParaRPr lang="en-US"/>
        </a:p>
      </dgm:t>
    </dgm:pt>
    <dgm:pt modelId="{7A4E8A2B-37A8-4ED9-A031-88BF69311223}" type="parTrans" cxnId="{515EBA20-D3F6-4379-8CE7-C2383BE766CA}">
      <dgm:prSet/>
      <dgm:spPr/>
      <dgm:t>
        <a:bodyPr/>
        <a:lstStyle/>
        <a:p>
          <a:endParaRPr lang="en-US"/>
        </a:p>
      </dgm:t>
    </dgm:pt>
    <dgm:pt modelId="{ABA1BE15-0479-4E8E-9C2B-21C30A734F36}" type="sibTrans" cxnId="{515EBA20-D3F6-4379-8CE7-C2383BE766CA}">
      <dgm:prSet/>
      <dgm:spPr/>
      <dgm:t>
        <a:bodyPr/>
        <a:lstStyle/>
        <a:p>
          <a:endParaRPr lang="en-US"/>
        </a:p>
      </dgm:t>
    </dgm:pt>
    <dgm:pt modelId="{5F521BD8-46B9-49F7-96EC-C0309BB18081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GB"/>
            <a:t>Open canoe</a:t>
          </a:r>
          <a:endParaRPr lang="en-US"/>
        </a:p>
      </dgm:t>
    </dgm:pt>
    <dgm:pt modelId="{73B705FC-1133-47FF-83F5-4386966741DA}" type="parTrans" cxnId="{E9337928-0D17-4C8A-B0CF-F9CDEBEE6F4B}">
      <dgm:prSet/>
      <dgm:spPr/>
      <dgm:t>
        <a:bodyPr/>
        <a:lstStyle/>
        <a:p>
          <a:endParaRPr lang="en-US"/>
        </a:p>
      </dgm:t>
    </dgm:pt>
    <dgm:pt modelId="{3BEA2D5B-8F59-4667-A7CE-DB575A265A85}" type="sibTrans" cxnId="{E9337928-0D17-4C8A-B0CF-F9CDEBEE6F4B}">
      <dgm:prSet/>
      <dgm:spPr/>
      <dgm:t>
        <a:bodyPr/>
        <a:lstStyle/>
        <a:p>
          <a:endParaRPr lang="en-US"/>
        </a:p>
      </dgm:t>
    </dgm:pt>
    <dgm:pt modelId="{58CCC630-A67B-4031-A5E3-A9A878E16776}">
      <dgm:prSet/>
      <dgm:spPr>
        <a:solidFill>
          <a:srgbClr val="CC66FF"/>
        </a:solidFill>
      </dgm:spPr>
      <dgm:t>
        <a:bodyPr/>
        <a:lstStyle/>
        <a:p>
          <a:r>
            <a:rPr lang="en-GB"/>
            <a:t>Abseiling</a:t>
          </a:r>
          <a:endParaRPr lang="en-US"/>
        </a:p>
      </dgm:t>
    </dgm:pt>
    <dgm:pt modelId="{ED64A9BC-C9C1-46D8-A69D-DF706BE61E10}" type="parTrans" cxnId="{01DC63AB-B909-4213-99F3-E52B626F4E20}">
      <dgm:prSet/>
      <dgm:spPr/>
      <dgm:t>
        <a:bodyPr/>
        <a:lstStyle/>
        <a:p>
          <a:endParaRPr lang="en-US"/>
        </a:p>
      </dgm:t>
    </dgm:pt>
    <dgm:pt modelId="{0A6D0BF8-D00D-4BE7-B99D-77786A40C445}" type="sibTrans" cxnId="{01DC63AB-B909-4213-99F3-E52B626F4E20}">
      <dgm:prSet/>
      <dgm:spPr/>
      <dgm:t>
        <a:bodyPr/>
        <a:lstStyle/>
        <a:p>
          <a:endParaRPr lang="en-US"/>
        </a:p>
      </dgm:t>
    </dgm:pt>
    <dgm:pt modelId="{0227DEC9-79D9-48F7-AFA0-0909D2D483D1}">
      <dgm:prSet/>
      <dgm:spPr>
        <a:solidFill>
          <a:srgbClr val="CC66FF"/>
        </a:solidFill>
      </dgm:spPr>
      <dgm:t>
        <a:bodyPr/>
        <a:lstStyle/>
        <a:p>
          <a:r>
            <a:rPr lang="en-GB"/>
            <a:t>Archery</a:t>
          </a:r>
          <a:endParaRPr lang="en-US"/>
        </a:p>
      </dgm:t>
    </dgm:pt>
    <dgm:pt modelId="{B00CDF24-CB64-4541-B75F-192B82498452}" type="parTrans" cxnId="{2ADC9693-DE93-4C06-B223-32C888915F0A}">
      <dgm:prSet/>
      <dgm:spPr/>
      <dgm:t>
        <a:bodyPr/>
        <a:lstStyle/>
        <a:p>
          <a:endParaRPr lang="en-US"/>
        </a:p>
      </dgm:t>
    </dgm:pt>
    <dgm:pt modelId="{7537DA50-89AD-42F0-888C-191ECCECE762}" type="sibTrans" cxnId="{2ADC9693-DE93-4C06-B223-32C888915F0A}">
      <dgm:prSet/>
      <dgm:spPr/>
      <dgm:t>
        <a:bodyPr/>
        <a:lstStyle/>
        <a:p>
          <a:endParaRPr lang="en-US"/>
        </a:p>
      </dgm:t>
    </dgm:pt>
    <dgm:pt modelId="{EE4F5EA7-A575-4406-BF99-545DDA96EC1C}">
      <dgm:prSet/>
      <dgm:spPr/>
      <dgm:t>
        <a:bodyPr/>
        <a:lstStyle/>
        <a:p>
          <a:r>
            <a:rPr lang="en-GB"/>
            <a:t>Video</a:t>
          </a:r>
          <a:endParaRPr lang="en-US"/>
        </a:p>
      </dgm:t>
    </dgm:pt>
    <dgm:pt modelId="{3D3FB305-5999-4B16-9F7D-BB954A71842F}" type="parTrans" cxnId="{F6614AF7-363E-4F9E-B660-0CE6D91C3167}">
      <dgm:prSet/>
      <dgm:spPr/>
      <dgm:t>
        <a:bodyPr/>
        <a:lstStyle/>
        <a:p>
          <a:endParaRPr lang="en-US"/>
        </a:p>
      </dgm:t>
    </dgm:pt>
    <dgm:pt modelId="{BAAAE79C-D6C8-4BB6-BB8F-F04315219E0C}" type="sibTrans" cxnId="{F6614AF7-363E-4F9E-B660-0CE6D91C3167}">
      <dgm:prSet/>
      <dgm:spPr/>
      <dgm:t>
        <a:bodyPr/>
        <a:lstStyle/>
        <a:p>
          <a:endParaRPr lang="en-US"/>
        </a:p>
      </dgm:t>
    </dgm:pt>
    <dgm:pt modelId="{250CAE8E-6997-4CAB-B560-B4F3A571BDFD}">
      <dgm:prSet/>
      <dgm:spPr>
        <a:solidFill>
          <a:srgbClr val="FFC000"/>
        </a:solidFill>
      </dgm:spPr>
      <dgm:t>
        <a:bodyPr/>
        <a:lstStyle/>
        <a:p>
          <a:r>
            <a:rPr lang="en-GB"/>
            <a:t>0pen kayaking</a:t>
          </a:r>
          <a:endParaRPr lang="en-US"/>
        </a:p>
      </dgm:t>
    </dgm:pt>
    <dgm:pt modelId="{575F182A-D8A4-452B-97F1-00D00662EEDF}" type="parTrans" cxnId="{69BCE03C-C47A-4364-BCA4-23C47F4062E7}">
      <dgm:prSet/>
      <dgm:spPr/>
      <dgm:t>
        <a:bodyPr/>
        <a:lstStyle/>
        <a:p>
          <a:endParaRPr lang="en-US"/>
        </a:p>
      </dgm:t>
    </dgm:pt>
    <dgm:pt modelId="{457D8655-6E08-4506-8DF0-8A19292268F3}" type="sibTrans" cxnId="{69BCE03C-C47A-4364-BCA4-23C47F4062E7}">
      <dgm:prSet/>
      <dgm:spPr/>
      <dgm:t>
        <a:bodyPr/>
        <a:lstStyle/>
        <a:p>
          <a:endParaRPr lang="en-US"/>
        </a:p>
      </dgm:t>
    </dgm:pt>
    <dgm:pt modelId="{74DF892F-68D7-4642-8400-F10E4BA6C134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GB" dirty="0"/>
            <a:t>Climbing</a:t>
          </a:r>
          <a:endParaRPr lang="en-US" dirty="0"/>
        </a:p>
      </dgm:t>
    </dgm:pt>
    <dgm:pt modelId="{EAFE9440-289E-44D4-8357-BB25DF5C8315}" type="parTrans" cxnId="{3F5CC420-1860-4383-8AB4-F578A9BE9384}">
      <dgm:prSet/>
      <dgm:spPr/>
      <dgm:t>
        <a:bodyPr/>
        <a:lstStyle/>
        <a:p>
          <a:endParaRPr lang="en-US"/>
        </a:p>
      </dgm:t>
    </dgm:pt>
    <dgm:pt modelId="{BAE43822-F31F-4840-87A5-11292397AE44}" type="sibTrans" cxnId="{3F5CC420-1860-4383-8AB4-F578A9BE9384}">
      <dgm:prSet/>
      <dgm:spPr/>
      <dgm:t>
        <a:bodyPr/>
        <a:lstStyle/>
        <a:p>
          <a:endParaRPr lang="en-US"/>
        </a:p>
      </dgm:t>
    </dgm:pt>
    <dgm:pt modelId="{6895DE3F-7AE2-47D3-810F-6B2CF428678A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GB" dirty="0"/>
            <a:t>Blind trail</a:t>
          </a:r>
          <a:endParaRPr lang="en-US" dirty="0"/>
        </a:p>
      </dgm:t>
    </dgm:pt>
    <dgm:pt modelId="{3149E85A-81D3-46D5-90F6-00B9218553EB}" type="parTrans" cxnId="{A7306D23-4453-4932-A497-41902355A604}">
      <dgm:prSet/>
      <dgm:spPr/>
      <dgm:t>
        <a:bodyPr/>
        <a:lstStyle/>
        <a:p>
          <a:endParaRPr lang="en-US"/>
        </a:p>
      </dgm:t>
    </dgm:pt>
    <dgm:pt modelId="{87C22BC0-9A92-4B3A-A194-9097D0E17B56}" type="sibTrans" cxnId="{A7306D23-4453-4932-A497-41902355A604}">
      <dgm:prSet/>
      <dgm:spPr/>
      <dgm:t>
        <a:bodyPr/>
        <a:lstStyle/>
        <a:p>
          <a:endParaRPr lang="en-US"/>
        </a:p>
      </dgm:t>
    </dgm:pt>
    <dgm:pt modelId="{B5E72021-2432-4E29-8167-55D4CC8D3511}">
      <dgm:prSet/>
      <dgm:spPr/>
      <dgm:t>
        <a:bodyPr/>
        <a:lstStyle/>
        <a:p>
          <a:r>
            <a:rPr lang="en-GB"/>
            <a:t>Fencing</a:t>
          </a:r>
          <a:endParaRPr lang="en-US"/>
        </a:p>
      </dgm:t>
    </dgm:pt>
    <dgm:pt modelId="{4FB87BD2-5435-4866-BBEC-6B5135687FE0}" type="parTrans" cxnId="{BDF0A3B4-50BE-49B0-BDD9-1BE4F5CA7754}">
      <dgm:prSet/>
      <dgm:spPr/>
      <dgm:t>
        <a:bodyPr/>
        <a:lstStyle/>
        <a:p>
          <a:endParaRPr lang="en-US"/>
        </a:p>
      </dgm:t>
    </dgm:pt>
    <dgm:pt modelId="{E26409D6-C2D8-44C0-9910-AB5AB3756625}" type="sibTrans" cxnId="{BDF0A3B4-50BE-49B0-BDD9-1BE4F5CA7754}">
      <dgm:prSet/>
      <dgm:spPr/>
      <dgm:t>
        <a:bodyPr/>
        <a:lstStyle/>
        <a:p>
          <a:endParaRPr lang="en-US"/>
        </a:p>
      </dgm:t>
    </dgm:pt>
    <dgm:pt modelId="{2B4D511F-6368-48B8-9365-0185E8BDE657}">
      <dgm:prSet/>
      <dgm:spPr>
        <a:solidFill>
          <a:srgbClr val="FFC000"/>
        </a:solidFill>
      </dgm:spPr>
      <dgm:t>
        <a:bodyPr/>
        <a:lstStyle/>
        <a:p>
          <a:r>
            <a:rPr lang="en-GB"/>
            <a:t>Disco</a:t>
          </a:r>
          <a:endParaRPr lang="en-US"/>
        </a:p>
      </dgm:t>
    </dgm:pt>
    <dgm:pt modelId="{A0ABA638-F0FC-46D4-B622-DA0C5D381D75}" type="parTrans" cxnId="{7D6E3E5A-9A2A-4409-AD4E-2DC2AB5A210F}">
      <dgm:prSet/>
      <dgm:spPr/>
      <dgm:t>
        <a:bodyPr/>
        <a:lstStyle/>
        <a:p>
          <a:endParaRPr lang="en-US"/>
        </a:p>
      </dgm:t>
    </dgm:pt>
    <dgm:pt modelId="{8144F076-B829-4F88-9FF4-71E8A04C17D1}" type="sibTrans" cxnId="{7D6E3E5A-9A2A-4409-AD4E-2DC2AB5A210F}">
      <dgm:prSet/>
      <dgm:spPr/>
      <dgm:t>
        <a:bodyPr/>
        <a:lstStyle/>
        <a:p>
          <a:endParaRPr lang="en-US"/>
        </a:p>
      </dgm:t>
    </dgm:pt>
    <dgm:pt modelId="{3CAEFF90-B035-4C0F-AD93-209A480E1C25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GB"/>
            <a:t>Lake Challenge </a:t>
          </a:r>
          <a:endParaRPr lang="en-US"/>
        </a:p>
      </dgm:t>
    </dgm:pt>
    <dgm:pt modelId="{32533B0C-7F74-4DD8-94D0-72CDFD50FD3F}" type="parTrans" cxnId="{2F4382BE-3063-4DD1-B8FD-572B4225F117}">
      <dgm:prSet/>
      <dgm:spPr/>
      <dgm:t>
        <a:bodyPr/>
        <a:lstStyle/>
        <a:p>
          <a:endParaRPr lang="en-US"/>
        </a:p>
      </dgm:t>
    </dgm:pt>
    <dgm:pt modelId="{C6A9CC36-0AE3-4B6E-89DE-12CAB9BEB0BE}" type="sibTrans" cxnId="{2F4382BE-3063-4DD1-B8FD-572B4225F117}">
      <dgm:prSet/>
      <dgm:spPr/>
      <dgm:t>
        <a:bodyPr/>
        <a:lstStyle/>
        <a:p>
          <a:endParaRPr lang="en-US"/>
        </a:p>
      </dgm:t>
    </dgm:pt>
    <dgm:pt modelId="{21C43139-FDFA-4E92-88E9-5DC43043EEAB}">
      <dgm:prSet/>
      <dgm:spPr>
        <a:solidFill>
          <a:srgbClr val="FFC000"/>
        </a:solidFill>
      </dgm:spPr>
      <dgm:t>
        <a:bodyPr/>
        <a:lstStyle/>
        <a:p>
          <a:r>
            <a:rPr lang="en-GB" dirty="0"/>
            <a:t>Obstacle course</a:t>
          </a:r>
        </a:p>
        <a:p>
          <a:endParaRPr lang="en-US" dirty="0"/>
        </a:p>
      </dgm:t>
    </dgm:pt>
    <dgm:pt modelId="{7357CD56-F7C6-459E-A773-EA81354EE13B}" type="parTrans" cxnId="{FA59BFBE-67E3-4C58-A329-605C5D9FB8B7}">
      <dgm:prSet/>
      <dgm:spPr/>
      <dgm:t>
        <a:bodyPr/>
        <a:lstStyle/>
        <a:p>
          <a:endParaRPr lang="en-US"/>
        </a:p>
      </dgm:t>
    </dgm:pt>
    <dgm:pt modelId="{B3713B0C-92D3-41C2-A681-30FD2A6BA95E}" type="sibTrans" cxnId="{FA59BFBE-67E3-4C58-A329-605C5D9FB8B7}">
      <dgm:prSet/>
      <dgm:spPr/>
      <dgm:t>
        <a:bodyPr/>
        <a:lstStyle/>
        <a:p>
          <a:endParaRPr lang="en-US"/>
        </a:p>
      </dgm:t>
    </dgm:pt>
    <dgm:pt modelId="{5BB7E928-4F70-4FB3-AA37-7637F9B5F7D6}">
      <dgm:prSet/>
      <dgm:spPr>
        <a:solidFill>
          <a:srgbClr val="CC66FF"/>
        </a:solidFill>
      </dgm:spPr>
      <dgm:t>
        <a:bodyPr/>
        <a:lstStyle/>
        <a:p>
          <a:r>
            <a:rPr lang="en-GB" dirty="0"/>
            <a:t>Survival skills</a:t>
          </a:r>
          <a:endParaRPr lang="en-US" dirty="0"/>
        </a:p>
      </dgm:t>
    </dgm:pt>
    <dgm:pt modelId="{6FCB1E36-D0B0-427A-9C9E-FA627EBCA531}" type="parTrans" cxnId="{E44D7E40-272C-4C03-926C-8F8443F5C7F6}">
      <dgm:prSet/>
      <dgm:spPr/>
      <dgm:t>
        <a:bodyPr/>
        <a:lstStyle/>
        <a:p>
          <a:endParaRPr lang="en-GB"/>
        </a:p>
      </dgm:t>
    </dgm:pt>
    <dgm:pt modelId="{618C6445-1F33-456D-95C8-EB9CCC7C76B6}" type="sibTrans" cxnId="{E44D7E40-272C-4C03-926C-8F8443F5C7F6}">
      <dgm:prSet/>
      <dgm:spPr/>
      <dgm:t>
        <a:bodyPr/>
        <a:lstStyle/>
        <a:p>
          <a:endParaRPr lang="en-GB"/>
        </a:p>
      </dgm:t>
    </dgm:pt>
    <dgm:pt modelId="{B5093181-139C-49B0-A243-5A47EE0C2570}">
      <dgm:prSet/>
      <dgm:spPr/>
      <dgm:t>
        <a:bodyPr/>
        <a:lstStyle/>
        <a:p>
          <a:r>
            <a:rPr lang="en-GB" dirty="0"/>
            <a:t>Stand up paddle board</a:t>
          </a:r>
          <a:endParaRPr lang="en-US" dirty="0"/>
        </a:p>
      </dgm:t>
    </dgm:pt>
    <dgm:pt modelId="{01C764E6-9B5F-42D7-8EB0-82ABF802529A}" type="parTrans" cxnId="{71AC4229-307B-45E8-9782-2132CBC52256}">
      <dgm:prSet/>
      <dgm:spPr/>
      <dgm:t>
        <a:bodyPr/>
        <a:lstStyle/>
        <a:p>
          <a:endParaRPr lang="en-GB"/>
        </a:p>
      </dgm:t>
    </dgm:pt>
    <dgm:pt modelId="{ED38FBEF-FBE5-4F0E-898F-1E4731C35159}" type="sibTrans" cxnId="{71AC4229-307B-45E8-9782-2132CBC52256}">
      <dgm:prSet/>
      <dgm:spPr/>
      <dgm:t>
        <a:bodyPr/>
        <a:lstStyle/>
        <a:p>
          <a:endParaRPr lang="en-GB"/>
        </a:p>
      </dgm:t>
    </dgm:pt>
    <dgm:pt modelId="{E215000A-49B8-45B2-8B22-95D49FC0439E}">
      <dgm:prSet/>
      <dgm:spPr>
        <a:solidFill>
          <a:srgbClr val="CC66FF"/>
        </a:solidFill>
      </dgm:spPr>
      <dgm:t>
        <a:bodyPr/>
        <a:lstStyle/>
        <a:p>
          <a:r>
            <a:rPr lang="en-US" dirty="0"/>
            <a:t>Zip Wire</a:t>
          </a:r>
        </a:p>
      </dgm:t>
    </dgm:pt>
    <dgm:pt modelId="{02E791D7-722D-4360-A37D-B92F31583098}" type="parTrans" cxnId="{F3013059-9265-4745-BAF4-92DD2713F269}">
      <dgm:prSet/>
      <dgm:spPr/>
      <dgm:t>
        <a:bodyPr/>
        <a:lstStyle/>
        <a:p>
          <a:endParaRPr lang="en-GB"/>
        </a:p>
      </dgm:t>
    </dgm:pt>
    <dgm:pt modelId="{E31F169F-5464-4BE1-9473-7DA0EFC204A5}" type="sibTrans" cxnId="{F3013059-9265-4745-BAF4-92DD2713F269}">
      <dgm:prSet/>
      <dgm:spPr/>
      <dgm:t>
        <a:bodyPr/>
        <a:lstStyle/>
        <a:p>
          <a:endParaRPr lang="en-GB"/>
        </a:p>
      </dgm:t>
    </dgm:pt>
    <dgm:pt modelId="{59EB09B5-AD15-47B1-8712-687C628FB75A}" type="pres">
      <dgm:prSet presAssocID="{5B896197-3FED-4C9D-A1F3-52EE38BB60F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708C7E2-6355-4E26-A979-E10AB5005909}" type="pres">
      <dgm:prSet presAssocID="{AB2EDB91-8F0A-42D5-B64E-E63FEC113C64}" presName="node" presStyleLbl="node1" presStyleIdx="0" presStyleCnt="1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D605B2B-FF19-4199-808A-586A70CEA917}" type="pres">
      <dgm:prSet presAssocID="{1F0F4668-FF1E-48B1-AA42-D74E80B8D425}" presName="sibTrans" presStyleCnt="0"/>
      <dgm:spPr/>
    </dgm:pt>
    <dgm:pt modelId="{633983AC-D153-4991-A99D-E89FF3AF39AA}" type="pres">
      <dgm:prSet presAssocID="{EB1B5C7D-B9B5-4B99-A338-1705F0C26A6C}" presName="node" presStyleLbl="node1" presStyleIdx="1" presStyleCnt="1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7452E90-A26E-4821-BFAA-0A0C01975E0B}" type="pres">
      <dgm:prSet presAssocID="{ABA1BE15-0479-4E8E-9C2B-21C30A734F36}" presName="sibTrans" presStyleCnt="0"/>
      <dgm:spPr/>
    </dgm:pt>
    <dgm:pt modelId="{2793376C-05BA-4513-B7A7-3A3A539A0885}" type="pres">
      <dgm:prSet presAssocID="{5F521BD8-46B9-49F7-96EC-C0309BB18081}" presName="node" presStyleLbl="node1" presStyleIdx="2" presStyleCnt="1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895676C-57C3-428F-BE43-0DC325C14FF5}" type="pres">
      <dgm:prSet presAssocID="{3BEA2D5B-8F59-4667-A7CE-DB575A265A85}" presName="sibTrans" presStyleCnt="0"/>
      <dgm:spPr/>
    </dgm:pt>
    <dgm:pt modelId="{D6D09AF5-6530-4E6E-BD31-2D51122E1D84}" type="pres">
      <dgm:prSet presAssocID="{58CCC630-A67B-4031-A5E3-A9A878E16776}" presName="node" presStyleLbl="node1" presStyleIdx="3" presStyleCnt="16" custLinFactY="100000" custLinFactNeighborX="701" custLinFactNeighborY="13350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D7C80AE-F6DF-47B6-9B1C-B29D403680E6}" type="pres">
      <dgm:prSet presAssocID="{0A6D0BF8-D00D-4BE7-B99D-77786A40C445}" presName="sibTrans" presStyleCnt="0"/>
      <dgm:spPr/>
    </dgm:pt>
    <dgm:pt modelId="{858A9194-2B97-467E-B494-4DF1AC4E0244}" type="pres">
      <dgm:prSet presAssocID="{0227DEC9-79D9-48F7-AFA0-0909D2D483D1}" presName="node" presStyleLbl="node1" presStyleIdx="4" presStyleCnt="16" custLinFactX="130692" custLinFactY="-17700" custLinFactNeighborX="200000" custLinFactNeighborY="-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E8B13A9-2ABD-4576-B86C-B33810590EC7}" type="pres">
      <dgm:prSet presAssocID="{7537DA50-89AD-42F0-888C-191ECCECE762}" presName="sibTrans" presStyleCnt="0"/>
      <dgm:spPr/>
    </dgm:pt>
    <dgm:pt modelId="{5E8D3120-4C7F-42DD-9500-3DC2AEC954C2}" type="pres">
      <dgm:prSet presAssocID="{EE4F5EA7-A575-4406-BF99-545DDA96EC1C}" presName="node" presStyleLbl="node1" presStyleIdx="5" presStyleCnt="16" custLinFactX="-11289" custLinFactNeighborX="-100000" custLinFactNeighborY="-32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2DF7741-22D3-4AE2-ABCD-7EE7C0510DDB}" type="pres">
      <dgm:prSet presAssocID="{BAAAE79C-D6C8-4BB6-BB8F-F04315219E0C}" presName="sibTrans" presStyleCnt="0"/>
      <dgm:spPr/>
    </dgm:pt>
    <dgm:pt modelId="{43E87C09-FF86-4F23-A0CC-733637F6F561}" type="pres">
      <dgm:prSet presAssocID="{250CAE8E-6997-4CAB-B560-B4F3A571BDFD}" presName="node" presStyleLbl="node1" presStyleIdx="6" presStyleCnt="16" custLinFactX="-9979" custLinFactNeighborX="-100000" custLinFactNeighborY="-32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C6F09F2-FC89-4899-A90F-9F517F099D8C}" type="pres">
      <dgm:prSet presAssocID="{457D8655-6E08-4506-8DF0-8A19292268F3}" presName="sibTrans" presStyleCnt="0"/>
      <dgm:spPr/>
    </dgm:pt>
    <dgm:pt modelId="{FAE86D3D-8F61-4C20-B646-D05A7A0F173E}" type="pres">
      <dgm:prSet presAssocID="{74DF892F-68D7-4642-8400-F10E4BA6C134}" presName="node" presStyleLbl="node1" presStyleIdx="7" presStyleCnt="16" custLinFactX="-8668" custLinFactNeighborX="-100000" custLinFactNeighborY="-32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B02D80D-C9F3-4F92-9BE1-A6EBC7763A2C}" type="pres">
      <dgm:prSet presAssocID="{BAE43822-F31F-4840-87A5-11292397AE44}" presName="sibTrans" presStyleCnt="0"/>
      <dgm:spPr/>
    </dgm:pt>
    <dgm:pt modelId="{8E52FB8F-0D54-41C9-BAA1-433021C97EFA}" type="pres">
      <dgm:prSet presAssocID="{6895DE3F-7AE2-47D3-810F-6B2CF428678A}" presName="node" presStyleLbl="node1" presStyleIdx="8" presStyleCnt="16" custLinFactX="100000" custLinFactY="15902" custLinFactNeighborX="117815" custLinFactNeighborY="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D6D7762-68B1-4D32-92B6-130A945A3BBE}" type="pres">
      <dgm:prSet presAssocID="{87C22BC0-9A92-4B3A-A194-9097D0E17B56}" presName="sibTrans" presStyleCnt="0"/>
      <dgm:spPr/>
    </dgm:pt>
    <dgm:pt modelId="{1E6D6046-949D-4D9B-AEBA-C28D77594E16}" type="pres">
      <dgm:prSet presAssocID="{E215000A-49B8-45B2-8B22-95D49FC0439E}" presName="node" presStyleLbl="node1" presStyleIdx="9" presStyleCnt="16" custLinFactX="100000" custLinFactY="17898" custLinFactNeighborX="119088" custLinFactNeighborY="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D09E360-73BD-44A0-BB05-0523276E35E1}" type="pres">
      <dgm:prSet presAssocID="{E31F169F-5464-4BE1-9473-7DA0EFC204A5}" presName="sibTrans" presStyleCnt="0"/>
      <dgm:spPr/>
    </dgm:pt>
    <dgm:pt modelId="{EAB69683-5C20-42AE-AEAB-61CB0E485C92}" type="pres">
      <dgm:prSet presAssocID="{B5E72021-2432-4E29-8167-55D4CC8D3511}" presName="node" presStyleLbl="node1" presStyleIdx="10" presStyleCnt="16" custLinFactX="-100000" custLinFactY="6151" custLinFactNeighborX="-120059" custLinFactNeighborY="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C586D70-D948-4F90-AB26-7261A708D0BA}" type="pres">
      <dgm:prSet presAssocID="{E26409D6-C2D8-44C0-9910-AB5AB3756625}" presName="sibTrans" presStyleCnt="0"/>
      <dgm:spPr/>
    </dgm:pt>
    <dgm:pt modelId="{9382202B-87D5-4BAE-A3C8-EFB3A5451BFC}" type="pres">
      <dgm:prSet presAssocID="{2B4D511F-6368-48B8-9365-0185E8BDE657}" presName="node" presStyleLbl="node1" presStyleIdx="11" presStyleCnt="16" custLinFactX="-100000" custLinFactNeighborX="-121289" custLinFactNeighborY="-38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FA2536B-01A0-492A-974D-8F72A818EE1E}" type="pres">
      <dgm:prSet presAssocID="{8144F076-B829-4F88-9FF4-71E8A04C17D1}" presName="sibTrans" presStyleCnt="0"/>
      <dgm:spPr/>
    </dgm:pt>
    <dgm:pt modelId="{6B4B6302-1BF4-47D3-879E-29521C2F52CD}" type="pres">
      <dgm:prSet presAssocID="{3CAEFF90-B035-4C0F-AD93-209A480E1C25}" presName="node" presStyleLbl="node1" presStyleIdx="12" presStyleCnt="16" custScaleY="113011" custLinFactX="100000" custLinFactY="-20764" custLinFactNeighborX="119382" custLinFactNeighborY="-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9F6C605-2A4A-4B43-8E0A-6938B26D8162}" type="pres">
      <dgm:prSet presAssocID="{C6A9CC36-0AE3-4B6E-89DE-12CAB9BEB0BE}" presName="sibTrans" presStyleCnt="0"/>
      <dgm:spPr/>
    </dgm:pt>
    <dgm:pt modelId="{83450861-B55C-43F5-91E4-EC827DD6F9A2}" type="pres">
      <dgm:prSet presAssocID="{21C43139-FDFA-4E92-88E9-5DC43043EEAB}" presName="node" presStyleLbl="node1" presStyleIdx="13" presStyleCnt="16" custLinFactNeighborX="-1929" custLinFactNeighborY="-1051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29B5529-4F8D-4B86-B22C-B78004957459}" type="pres">
      <dgm:prSet presAssocID="{B3713B0C-92D3-41C2-A681-30FD2A6BA95E}" presName="sibTrans" presStyleCnt="0"/>
      <dgm:spPr/>
    </dgm:pt>
    <dgm:pt modelId="{0ECC62AB-4ADD-4105-88F9-2CADD6B7FF31}" type="pres">
      <dgm:prSet presAssocID="{5BB7E928-4F70-4FB3-AA37-7637F9B5F7D6}" presName="node" presStyleLbl="node1" presStyleIdx="14" presStyleCnt="16" custScaleY="101044" custLinFactX="10701" custLinFactY="-100000" custLinFactNeighborX="100000" custLinFactNeighborY="-13568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5B32361-2ACB-4183-B505-C3CC0699F2DD}" type="pres">
      <dgm:prSet presAssocID="{618C6445-1F33-456D-95C8-EB9CCC7C76B6}" presName="sibTrans" presStyleCnt="0"/>
      <dgm:spPr/>
    </dgm:pt>
    <dgm:pt modelId="{B7FDFD8C-67E4-41AD-8FB4-03401B095107}" type="pres">
      <dgm:prSet presAssocID="{B5093181-139C-49B0-A243-5A47EE0C2570}" presName="node" presStyleLbl="node1" presStyleIdx="15" presStyleCnt="16" custScaleY="94429" custLinFactX="-130059" custLinFactY="-19311" custLinFactNeighborX="-200000" custLinFactNeighborY="-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E01BF3D-6B68-4C4B-B15C-790241A65EAB}" type="presOf" srcId="{B5093181-139C-49B0-A243-5A47EE0C2570}" destId="{B7FDFD8C-67E4-41AD-8FB4-03401B095107}" srcOrd="0" destOrd="0" presId="urn:microsoft.com/office/officeart/2005/8/layout/default"/>
    <dgm:cxn modelId="{B1F3B951-F345-4FA2-A703-2FD248BEA849}" type="presOf" srcId="{6895DE3F-7AE2-47D3-810F-6B2CF428678A}" destId="{8E52FB8F-0D54-41C9-BAA1-433021C97EFA}" srcOrd="0" destOrd="0" presId="urn:microsoft.com/office/officeart/2005/8/layout/default"/>
    <dgm:cxn modelId="{A2F71338-762C-4772-BB68-1F8CAF9F6503}" type="presOf" srcId="{74DF892F-68D7-4642-8400-F10E4BA6C134}" destId="{FAE86D3D-8F61-4C20-B646-D05A7A0F173E}" srcOrd="0" destOrd="0" presId="urn:microsoft.com/office/officeart/2005/8/layout/default"/>
    <dgm:cxn modelId="{02DAE8C1-510C-4C55-AC72-0E091D5ABCA9}" type="presOf" srcId="{5BB7E928-4F70-4FB3-AA37-7637F9B5F7D6}" destId="{0ECC62AB-4ADD-4105-88F9-2CADD6B7FF31}" srcOrd="0" destOrd="0" presId="urn:microsoft.com/office/officeart/2005/8/layout/default"/>
    <dgm:cxn modelId="{2D9BE00B-E156-4892-A439-EB6CB83C015D}" type="presOf" srcId="{250CAE8E-6997-4CAB-B560-B4F3A571BDFD}" destId="{43E87C09-FF86-4F23-A0CC-733637F6F561}" srcOrd="0" destOrd="0" presId="urn:microsoft.com/office/officeart/2005/8/layout/default"/>
    <dgm:cxn modelId="{71AC4229-307B-45E8-9782-2132CBC52256}" srcId="{5B896197-3FED-4C9D-A1F3-52EE38BB60F2}" destId="{B5093181-139C-49B0-A243-5A47EE0C2570}" srcOrd="15" destOrd="0" parTransId="{01C764E6-9B5F-42D7-8EB0-82ABF802529A}" sibTransId="{ED38FBEF-FBE5-4F0E-898F-1E4731C35159}"/>
    <dgm:cxn modelId="{DC5D3066-CFC8-4A88-978C-10BB9A390EB5}" type="presOf" srcId="{2B4D511F-6368-48B8-9365-0185E8BDE657}" destId="{9382202B-87D5-4BAE-A3C8-EFB3A5451BFC}" srcOrd="0" destOrd="0" presId="urn:microsoft.com/office/officeart/2005/8/layout/default"/>
    <dgm:cxn modelId="{EC4E06F5-775E-42FB-B700-0FF9FE814B7D}" type="presOf" srcId="{0227DEC9-79D9-48F7-AFA0-0909D2D483D1}" destId="{858A9194-2B97-467E-B494-4DF1AC4E0244}" srcOrd="0" destOrd="0" presId="urn:microsoft.com/office/officeart/2005/8/layout/default"/>
    <dgm:cxn modelId="{69BCE03C-C47A-4364-BCA4-23C47F4062E7}" srcId="{5B896197-3FED-4C9D-A1F3-52EE38BB60F2}" destId="{250CAE8E-6997-4CAB-B560-B4F3A571BDFD}" srcOrd="6" destOrd="0" parTransId="{575F182A-D8A4-452B-97F1-00D00662EEDF}" sibTransId="{457D8655-6E08-4506-8DF0-8A19292268F3}"/>
    <dgm:cxn modelId="{515EBA20-D3F6-4379-8CE7-C2383BE766CA}" srcId="{5B896197-3FED-4C9D-A1F3-52EE38BB60F2}" destId="{EB1B5C7D-B9B5-4B99-A338-1705F0C26A6C}" srcOrd="1" destOrd="0" parTransId="{7A4E8A2B-37A8-4ED9-A031-88BF69311223}" sibTransId="{ABA1BE15-0479-4E8E-9C2B-21C30A734F36}"/>
    <dgm:cxn modelId="{FA59BFBE-67E3-4C58-A329-605C5D9FB8B7}" srcId="{5B896197-3FED-4C9D-A1F3-52EE38BB60F2}" destId="{21C43139-FDFA-4E92-88E9-5DC43043EEAB}" srcOrd="13" destOrd="0" parTransId="{7357CD56-F7C6-459E-A773-EA81354EE13B}" sibTransId="{B3713B0C-92D3-41C2-A681-30FD2A6BA95E}"/>
    <dgm:cxn modelId="{E9337928-0D17-4C8A-B0CF-F9CDEBEE6F4B}" srcId="{5B896197-3FED-4C9D-A1F3-52EE38BB60F2}" destId="{5F521BD8-46B9-49F7-96EC-C0309BB18081}" srcOrd="2" destOrd="0" parTransId="{73B705FC-1133-47FF-83F5-4386966741DA}" sibTransId="{3BEA2D5B-8F59-4667-A7CE-DB575A265A85}"/>
    <dgm:cxn modelId="{650E3E78-77C9-4F6B-8EC5-9FC3669CC2CD}" type="presOf" srcId="{EB1B5C7D-B9B5-4B99-A338-1705F0C26A6C}" destId="{633983AC-D153-4991-A99D-E89FF3AF39AA}" srcOrd="0" destOrd="0" presId="urn:microsoft.com/office/officeart/2005/8/layout/default"/>
    <dgm:cxn modelId="{F6614AF7-363E-4F9E-B660-0CE6D91C3167}" srcId="{5B896197-3FED-4C9D-A1F3-52EE38BB60F2}" destId="{EE4F5EA7-A575-4406-BF99-545DDA96EC1C}" srcOrd="5" destOrd="0" parTransId="{3D3FB305-5999-4B16-9F7D-BB954A71842F}" sibTransId="{BAAAE79C-D6C8-4BB6-BB8F-F04315219E0C}"/>
    <dgm:cxn modelId="{CD31F212-6449-40A8-8171-E6DAD53E853A}" type="presOf" srcId="{3CAEFF90-B035-4C0F-AD93-209A480E1C25}" destId="{6B4B6302-1BF4-47D3-879E-29521C2F52CD}" srcOrd="0" destOrd="0" presId="urn:microsoft.com/office/officeart/2005/8/layout/default"/>
    <dgm:cxn modelId="{D3959C57-C46F-405A-9833-F4A4CB023E9A}" type="presOf" srcId="{5F521BD8-46B9-49F7-96EC-C0309BB18081}" destId="{2793376C-05BA-4513-B7A7-3A3A539A0885}" srcOrd="0" destOrd="0" presId="urn:microsoft.com/office/officeart/2005/8/layout/default"/>
    <dgm:cxn modelId="{9D8636C4-5889-4EEC-88EE-ACB3EF46EB0C}" type="presOf" srcId="{21C43139-FDFA-4E92-88E9-5DC43043EEAB}" destId="{83450861-B55C-43F5-91E4-EC827DD6F9A2}" srcOrd="0" destOrd="0" presId="urn:microsoft.com/office/officeart/2005/8/layout/default"/>
    <dgm:cxn modelId="{46D16059-E44D-4D93-B96D-F4228DD64728}" type="presOf" srcId="{EE4F5EA7-A575-4406-BF99-545DDA96EC1C}" destId="{5E8D3120-4C7F-42DD-9500-3DC2AEC954C2}" srcOrd="0" destOrd="0" presId="urn:microsoft.com/office/officeart/2005/8/layout/default"/>
    <dgm:cxn modelId="{271169A0-7EA4-434C-AD1B-57C8072AE019}" type="presOf" srcId="{E215000A-49B8-45B2-8B22-95D49FC0439E}" destId="{1E6D6046-949D-4D9B-AEBA-C28D77594E16}" srcOrd="0" destOrd="0" presId="urn:microsoft.com/office/officeart/2005/8/layout/default"/>
    <dgm:cxn modelId="{01DC63AB-B909-4213-99F3-E52B626F4E20}" srcId="{5B896197-3FED-4C9D-A1F3-52EE38BB60F2}" destId="{58CCC630-A67B-4031-A5E3-A9A878E16776}" srcOrd="3" destOrd="0" parTransId="{ED64A9BC-C9C1-46D8-A69D-DF706BE61E10}" sibTransId="{0A6D0BF8-D00D-4BE7-B99D-77786A40C445}"/>
    <dgm:cxn modelId="{3F5CC420-1860-4383-8AB4-F578A9BE9384}" srcId="{5B896197-3FED-4C9D-A1F3-52EE38BB60F2}" destId="{74DF892F-68D7-4642-8400-F10E4BA6C134}" srcOrd="7" destOrd="0" parTransId="{EAFE9440-289E-44D4-8357-BB25DF5C8315}" sibTransId="{BAE43822-F31F-4840-87A5-11292397AE44}"/>
    <dgm:cxn modelId="{2ADC9693-DE93-4C06-B223-32C888915F0A}" srcId="{5B896197-3FED-4C9D-A1F3-52EE38BB60F2}" destId="{0227DEC9-79D9-48F7-AFA0-0909D2D483D1}" srcOrd="4" destOrd="0" parTransId="{B00CDF24-CB64-4541-B75F-192B82498452}" sibTransId="{7537DA50-89AD-42F0-888C-191ECCECE762}"/>
    <dgm:cxn modelId="{EC0767DA-00D4-45CB-A4E3-B712BCE17F26}" srcId="{5B896197-3FED-4C9D-A1F3-52EE38BB60F2}" destId="{AB2EDB91-8F0A-42D5-B64E-E63FEC113C64}" srcOrd="0" destOrd="0" parTransId="{8D9AECF2-D30B-471C-86AA-C45F9DE74A83}" sibTransId="{1F0F4668-FF1E-48B1-AA42-D74E80B8D425}"/>
    <dgm:cxn modelId="{7D6E3E5A-9A2A-4409-AD4E-2DC2AB5A210F}" srcId="{5B896197-3FED-4C9D-A1F3-52EE38BB60F2}" destId="{2B4D511F-6368-48B8-9365-0185E8BDE657}" srcOrd="11" destOrd="0" parTransId="{A0ABA638-F0FC-46D4-B622-DA0C5D381D75}" sibTransId="{8144F076-B829-4F88-9FF4-71E8A04C17D1}"/>
    <dgm:cxn modelId="{ABF6F934-E896-4D87-A078-1B3684A6B80E}" type="presOf" srcId="{B5E72021-2432-4E29-8167-55D4CC8D3511}" destId="{EAB69683-5C20-42AE-AEAB-61CB0E485C92}" srcOrd="0" destOrd="0" presId="urn:microsoft.com/office/officeart/2005/8/layout/default"/>
    <dgm:cxn modelId="{2F4382BE-3063-4DD1-B8FD-572B4225F117}" srcId="{5B896197-3FED-4C9D-A1F3-52EE38BB60F2}" destId="{3CAEFF90-B035-4C0F-AD93-209A480E1C25}" srcOrd="12" destOrd="0" parTransId="{32533B0C-7F74-4DD8-94D0-72CDFD50FD3F}" sibTransId="{C6A9CC36-0AE3-4B6E-89DE-12CAB9BEB0BE}"/>
    <dgm:cxn modelId="{562C9CD8-6B8E-4F98-930D-8AE6F5CCAC12}" type="presOf" srcId="{58CCC630-A67B-4031-A5E3-A9A878E16776}" destId="{D6D09AF5-6530-4E6E-BD31-2D51122E1D84}" srcOrd="0" destOrd="0" presId="urn:microsoft.com/office/officeart/2005/8/layout/default"/>
    <dgm:cxn modelId="{E44D7E40-272C-4C03-926C-8F8443F5C7F6}" srcId="{5B896197-3FED-4C9D-A1F3-52EE38BB60F2}" destId="{5BB7E928-4F70-4FB3-AA37-7637F9B5F7D6}" srcOrd="14" destOrd="0" parTransId="{6FCB1E36-D0B0-427A-9C9E-FA627EBCA531}" sibTransId="{618C6445-1F33-456D-95C8-EB9CCC7C76B6}"/>
    <dgm:cxn modelId="{27F074F8-8F7C-44A5-A443-BFD2BE7FE647}" type="presOf" srcId="{5B896197-3FED-4C9D-A1F3-52EE38BB60F2}" destId="{59EB09B5-AD15-47B1-8712-687C628FB75A}" srcOrd="0" destOrd="0" presId="urn:microsoft.com/office/officeart/2005/8/layout/default"/>
    <dgm:cxn modelId="{BDF0A3B4-50BE-49B0-BDD9-1BE4F5CA7754}" srcId="{5B896197-3FED-4C9D-A1F3-52EE38BB60F2}" destId="{B5E72021-2432-4E29-8167-55D4CC8D3511}" srcOrd="10" destOrd="0" parTransId="{4FB87BD2-5435-4866-BBEC-6B5135687FE0}" sibTransId="{E26409D6-C2D8-44C0-9910-AB5AB3756625}"/>
    <dgm:cxn modelId="{F3013059-9265-4745-BAF4-92DD2713F269}" srcId="{5B896197-3FED-4C9D-A1F3-52EE38BB60F2}" destId="{E215000A-49B8-45B2-8B22-95D49FC0439E}" srcOrd="9" destOrd="0" parTransId="{02E791D7-722D-4360-A37D-B92F31583098}" sibTransId="{E31F169F-5464-4BE1-9473-7DA0EFC204A5}"/>
    <dgm:cxn modelId="{E6E958CD-864B-48E4-A633-8DE963306834}" type="presOf" srcId="{AB2EDB91-8F0A-42D5-B64E-E63FEC113C64}" destId="{1708C7E2-6355-4E26-A979-E10AB5005909}" srcOrd="0" destOrd="0" presId="urn:microsoft.com/office/officeart/2005/8/layout/default"/>
    <dgm:cxn modelId="{A7306D23-4453-4932-A497-41902355A604}" srcId="{5B896197-3FED-4C9D-A1F3-52EE38BB60F2}" destId="{6895DE3F-7AE2-47D3-810F-6B2CF428678A}" srcOrd="8" destOrd="0" parTransId="{3149E85A-81D3-46D5-90F6-00B9218553EB}" sibTransId="{87C22BC0-9A92-4B3A-A194-9097D0E17B56}"/>
    <dgm:cxn modelId="{D0D5A27F-6A35-4081-A306-18871816328E}" type="presParOf" srcId="{59EB09B5-AD15-47B1-8712-687C628FB75A}" destId="{1708C7E2-6355-4E26-A979-E10AB5005909}" srcOrd="0" destOrd="0" presId="urn:microsoft.com/office/officeart/2005/8/layout/default"/>
    <dgm:cxn modelId="{7928404C-BA56-45B3-BDD3-2608BA80ABB8}" type="presParOf" srcId="{59EB09B5-AD15-47B1-8712-687C628FB75A}" destId="{3D605B2B-FF19-4199-808A-586A70CEA917}" srcOrd="1" destOrd="0" presId="urn:microsoft.com/office/officeart/2005/8/layout/default"/>
    <dgm:cxn modelId="{756E6819-CCAF-4CB4-83FF-A1F6427A68D1}" type="presParOf" srcId="{59EB09B5-AD15-47B1-8712-687C628FB75A}" destId="{633983AC-D153-4991-A99D-E89FF3AF39AA}" srcOrd="2" destOrd="0" presId="urn:microsoft.com/office/officeart/2005/8/layout/default"/>
    <dgm:cxn modelId="{E0E88740-EFCB-4AB4-9A68-319F96BCE081}" type="presParOf" srcId="{59EB09B5-AD15-47B1-8712-687C628FB75A}" destId="{D7452E90-A26E-4821-BFAA-0A0C01975E0B}" srcOrd="3" destOrd="0" presId="urn:microsoft.com/office/officeart/2005/8/layout/default"/>
    <dgm:cxn modelId="{D0565B94-C3DE-4924-9692-3A3FB0507411}" type="presParOf" srcId="{59EB09B5-AD15-47B1-8712-687C628FB75A}" destId="{2793376C-05BA-4513-B7A7-3A3A539A0885}" srcOrd="4" destOrd="0" presId="urn:microsoft.com/office/officeart/2005/8/layout/default"/>
    <dgm:cxn modelId="{822675F6-D045-4320-8B13-D9D5346A54B9}" type="presParOf" srcId="{59EB09B5-AD15-47B1-8712-687C628FB75A}" destId="{F895676C-57C3-428F-BE43-0DC325C14FF5}" srcOrd="5" destOrd="0" presId="urn:microsoft.com/office/officeart/2005/8/layout/default"/>
    <dgm:cxn modelId="{55BC84D8-C2B5-446B-A080-A3E0707A6A38}" type="presParOf" srcId="{59EB09B5-AD15-47B1-8712-687C628FB75A}" destId="{D6D09AF5-6530-4E6E-BD31-2D51122E1D84}" srcOrd="6" destOrd="0" presId="urn:microsoft.com/office/officeart/2005/8/layout/default"/>
    <dgm:cxn modelId="{C5982B74-841D-4E58-825E-D7B0AD3FE106}" type="presParOf" srcId="{59EB09B5-AD15-47B1-8712-687C628FB75A}" destId="{4D7C80AE-F6DF-47B6-9B1C-B29D403680E6}" srcOrd="7" destOrd="0" presId="urn:microsoft.com/office/officeart/2005/8/layout/default"/>
    <dgm:cxn modelId="{5363D3AD-2D65-4460-9C52-9467A636FDB7}" type="presParOf" srcId="{59EB09B5-AD15-47B1-8712-687C628FB75A}" destId="{858A9194-2B97-467E-B494-4DF1AC4E0244}" srcOrd="8" destOrd="0" presId="urn:microsoft.com/office/officeart/2005/8/layout/default"/>
    <dgm:cxn modelId="{AD4EF2F8-9AA3-4B54-ACB1-11A93DBA55C2}" type="presParOf" srcId="{59EB09B5-AD15-47B1-8712-687C628FB75A}" destId="{8E8B13A9-2ABD-4576-B86C-B33810590EC7}" srcOrd="9" destOrd="0" presId="urn:microsoft.com/office/officeart/2005/8/layout/default"/>
    <dgm:cxn modelId="{2EFE44D0-0D76-4FD7-AD67-9BEB4EC5EFD2}" type="presParOf" srcId="{59EB09B5-AD15-47B1-8712-687C628FB75A}" destId="{5E8D3120-4C7F-42DD-9500-3DC2AEC954C2}" srcOrd="10" destOrd="0" presId="urn:microsoft.com/office/officeart/2005/8/layout/default"/>
    <dgm:cxn modelId="{5E66FC7D-B9B7-494C-BA7A-3EF1185CA6D2}" type="presParOf" srcId="{59EB09B5-AD15-47B1-8712-687C628FB75A}" destId="{52DF7741-22D3-4AE2-ABCD-7EE7C0510DDB}" srcOrd="11" destOrd="0" presId="urn:microsoft.com/office/officeart/2005/8/layout/default"/>
    <dgm:cxn modelId="{F995A503-D534-4737-B4E5-F50E2AF9E4BF}" type="presParOf" srcId="{59EB09B5-AD15-47B1-8712-687C628FB75A}" destId="{43E87C09-FF86-4F23-A0CC-733637F6F561}" srcOrd="12" destOrd="0" presId="urn:microsoft.com/office/officeart/2005/8/layout/default"/>
    <dgm:cxn modelId="{0A9EF96A-D5AB-4AED-9E70-E8552E572E6A}" type="presParOf" srcId="{59EB09B5-AD15-47B1-8712-687C628FB75A}" destId="{DC6F09F2-FC89-4899-A90F-9F517F099D8C}" srcOrd="13" destOrd="0" presId="urn:microsoft.com/office/officeart/2005/8/layout/default"/>
    <dgm:cxn modelId="{89B016B5-15A4-4E28-AC86-ADC789728B3C}" type="presParOf" srcId="{59EB09B5-AD15-47B1-8712-687C628FB75A}" destId="{FAE86D3D-8F61-4C20-B646-D05A7A0F173E}" srcOrd="14" destOrd="0" presId="urn:microsoft.com/office/officeart/2005/8/layout/default"/>
    <dgm:cxn modelId="{ED5F0BF0-9865-43BD-A723-65631B485D5F}" type="presParOf" srcId="{59EB09B5-AD15-47B1-8712-687C628FB75A}" destId="{7B02D80D-C9F3-4F92-9BE1-A6EBC7763A2C}" srcOrd="15" destOrd="0" presId="urn:microsoft.com/office/officeart/2005/8/layout/default"/>
    <dgm:cxn modelId="{5D68BD84-6B86-4E8A-90DD-19ED252E69A7}" type="presParOf" srcId="{59EB09B5-AD15-47B1-8712-687C628FB75A}" destId="{8E52FB8F-0D54-41C9-BAA1-433021C97EFA}" srcOrd="16" destOrd="0" presId="urn:microsoft.com/office/officeart/2005/8/layout/default"/>
    <dgm:cxn modelId="{AE993087-82A1-4A49-AE8C-6B8046D53FF4}" type="presParOf" srcId="{59EB09B5-AD15-47B1-8712-687C628FB75A}" destId="{AD6D7762-68B1-4D32-92B6-130A945A3BBE}" srcOrd="17" destOrd="0" presId="urn:microsoft.com/office/officeart/2005/8/layout/default"/>
    <dgm:cxn modelId="{9B12BB08-4136-4FB1-A057-8A59888BEB04}" type="presParOf" srcId="{59EB09B5-AD15-47B1-8712-687C628FB75A}" destId="{1E6D6046-949D-4D9B-AEBA-C28D77594E16}" srcOrd="18" destOrd="0" presId="urn:microsoft.com/office/officeart/2005/8/layout/default"/>
    <dgm:cxn modelId="{F502A4FF-E17F-4041-A491-865CA88A06F0}" type="presParOf" srcId="{59EB09B5-AD15-47B1-8712-687C628FB75A}" destId="{8D09E360-73BD-44A0-BB05-0523276E35E1}" srcOrd="19" destOrd="0" presId="urn:microsoft.com/office/officeart/2005/8/layout/default"/>
    <dgm:cxn modelId="{86513622-49C8-4079-872D-0F88E4DF9816}" type="presParOf" srcId="{59EB09B5-AD15-47B1-8712-687C628FB75A}" destId="{EAB69683-5C20-42AE-AEAB-61CB0E485C92}" srcOrd="20" destOrd="0" presId="urn:microsoft.com/office/officeart/2005/8/layout/default"/>
    <dgm:cxn modelId="{1A5E72A0-4647-4E09-8862-CB3AB6847B18}" type="presParOf" srcId="{59EB09B5-AD15-47B1-8712-687C628FB75A}" destId="{EC586D70-D948-4F90-AB26-7261A708D0BA}" srcOrd="21" destOrd="0" presId="urn:microsoft.com/office/officeart/2005/8/layout/default"/>
    <dgm:cxn modelId="{C23F4268-BE7E-4AC9-9C90-B0404AE558FC}" type="presParOf" srcId="{59EB09B5-AD15-47B1-8712-687C628FB75A}" destId="{9382202B-87D5-4BAE-A3C8-EFB3A5451BFC}" srcOrd="22" destOrd="0" presId="urn:microsoft.com/office/officeart/2005/8/layout/default"/>
    <dgm:cxn modelId="{6D8217A6-C61A-483F-AE36-A30FC3FDD506}" type="presParOf" srcId="{59EB09B5-AD15-47B1-8712-687C628FB75A}" destId="{DFA2536B-01A0-492A-974D-8F72A818EE1E}" srcOrd="23" destOrd="0" presId="urn:microsoft.com/office/officeart/2005/8/layout/default"/>
    <dgm:cxn modelId="{8E8CD310-2DD8-4C0B-AFCA-F7C449792DB1}" type="presParOf" srcId="{59EB09B5-AD15-47B1-8712-687C628FB75A}" destId="{6B4B6302-1BF4-47D3-879E-29521C2F52CD}" srcOrd="24" destOrd="0" presId="urn:microsoft.com/office/officeart/2005/8/layout/default"/>
    <dgm:cxn modelId="{ED45A26F-6C89-4EA3-A5BF-FCD7642A45B3}" type="presParOf" srcId="{59EB09B5-AD15-47B1-8712-687C628FB75A}" destId="{39F6C605-2A4A-4B43-8E0A-6938B26D8162}" srcOrd="25" destOrd="0" presId="urn:microsoft.com/office/officeart/2005/8/layout/default"/>
    <dgm:cxn modelId="{2F525BF3-87B4-4A1C-842D-4ED434276DA1}" type="presParOf" srcId="{59EB09B5-AD15-47B1-8712-687C628FB75A}" destId="{83450861-B55C-43F5-91E4-EC827DD6F9A2}" srcOrd="26" destOrd="0" presId="urn:microsoft.com/office/officeart/2005/8/layout/default"/>
    <dgm:cxn modelId="{7647DE12-9D3C-4F99-B801-D93D9212F798}" type="presParOf" srcId="{59EB09B5-AD15-47B1-8712-687C628FB75A}" destId="{529B5529-4F8D-4B86-B22C-B78004957459}" srcOrd="27" destOrd="0" presId="urn:microsoft.com/office/officeart/2005/8/layout/default"/>
    <dgm:cxn modelId="{BB45A36C-3B7E-4AEE-9D19-80AFB7E68999}" type="presParOf" srcId="{59EB09B5-AD15-47B1-8712-687C628FB75A}" destId="{0ECC62AB-4ADD-4105-88F9-2CADD6B7FF31}" srcOrd="28" destOrd="0" presId="urn:microsoft.com/office/officeart/2005/8/layout/default"/>
    <dgm:cxn modelId="{413BC38C-DE2F-43B7-A3C7-64531B757220}" type="presParOf" srcId="{59EB09B5-AD15-47B1-8712-687C628FB75A}" destId="{15B32361-2ACB-4183-B505-C3CC0699F2DD}" srcOrd="29" destOrd="0" presId="urn:microsoft.com/office/officeart/2005/8/layout/default"/>
    <dgm:cxn modelId="{D679F709-11F6-4C6E-82C0-6AB11D91CE3B}" type="presParOf" srcId="{59EB09B5-AD15-47B1-8712-687C628FB75A}" destId="{B7FDFD8C-67E4-41AD-8FB4-03401B095107}" srcOrd="30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F0F378-E595-4856-9921-E8E165DCAE13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FFFF2191-B54E-4A01-9F04-434E921E1A99}">
      <dgm:prSet/>
      <dgm:spPr/>
      <dgm:t>
        <a:bodyPr/>
        <a:lstStyle/>
        <a:p>
          <a:pPr>
            <a:defRPr cap="all"/>
          </a:pPr>
          <a:r>
            <a:rPr lang="en-US" b="0" i="0"/>
            <a:t>What to pack</a:t>
          </a:r>
          <a:endParaRPr lang="en-US"/>
        </a:p>
      </dgm:t>
    </dgm:pt>
    <dgm:pt modelId="{9FEE379B-2A89-4B57-8840-91BD4005BEE9}" type="parTrans" cxnId="{289FACFC-F0C5-417D-AEB3-DC12585C6BB1}">
      <dgm:prSet/>
      <dgm:spPr/>
      <dgm:t>
        <a:bodyPr/>
        <a:lstStyle/>
        <a:p>
          <a:endParaRPr lang="en-US"/>
        </a:p>
      </dgm:t>
    </dgm:pt>
    <dgm:pt modelId="{2676B16E-5469-4723-A6CE-FE51CDDF85BF}" type="sibTrans" cxnId="{289FACFC-F0C5-417D-AEB3-DC12585C6BB1}">
      <dgm:prSet/>
      <dgm:spPr/>
      <dgm:t>
        <a:bodyPr/>
        <a:lstStyle/>
        <a:p>
          <a:endParaRPr lang="en-US"/>
        </a:p>
      </dgm:t>
    </dgm:pt>
    <dgm:pt modelId="{35C4B317-30D6-41D9-A532-721515F57D4C}">
      <dgm:prSet/>
      <dgm:spPr/>
      <dgm:t>
        <a:bodyPr/>
        <a:lstStyle/>
        <a:p>
          <a:pPr>
            <a:defRPr cap="all"/>
          </a:pPr>
          <a:r>
            <a:rPr lang="en-US" b="0" i="0"/>
            <a:t>Spending money</a:t>
          </a:r>
          <a:endParaRPr lang="en-US"/>
        </a:p>
      </dgm:t>
    </dgm:pt>
    <dgm:pt modelId="{30097C51-029D-4B17-8A70-24D3F34503D3}" type="parTrans" cxnId="{418F5414-FDFA-4085-B376-AEF796B3029A}">
      <dgm:prSet/>
      <dgm:spPr/>
      <dgm:t>
        <a:bodyPr/>
        <a:lstStyle/>
        <a:p>
          <a:endParaRPr lang="en-US"/>
        </a:p>
      </dgm:t>
    </dgm:pt>
    <dgm:pt modelId="{3DD1B6F4-562A-403C-9AE3-5B8C678E0B3A}" type="sibTrans" cxnId="{418F5414-FDFA-4085-B376-AEF796B3029A}">
      <dgm:prSet/>
      <dgm:spPr/>
      <dgm:t>
        <a:bodyPr/>
        <a:lstStyle/>
        <a:p>
          <a:endParaRPr lang="en-US"/>
        </a:p>
      </dgm:t>
    </dgm:pt>
    <dgm:pt modelId="{8E60FDE6-0C60-4A4A-890E-F08B9E9C9DA1}">
      <dgm:prSet/>
      <dgm:spPr/>
      <dgm:t>
        <a:bodyPr/>
        <a:lstStyle/>
        <a:p>
          <a:pPr>
            <a:defRPr cap="all"/>
          </a:pPr>
          <a:r>
            <a:rPr lang="en-US" b="0" i="0"/>
            <a:t>Medical needs</a:t>
          </a:r>
          <a:endParaRPr lang="en-US"/>
        </a:p>
      </dgm:t>
    </dgm:pt>
    <dgm:pt modelId="{61DF4E83-156F-4342-9070-83778B38EECA}" type="parTrans" cxnId="{0F163276-615F-4AFD-AA5B-A2EBAED34BB9}">
      <dgm:prSet/>
      <dgm:spPr/>
      <dgm:t>
        <a:bodyPr/>
        <a:lstStyle/>
        <a:p>
          <a:endParaRPr lang="en-US"/>
        </a:p>
      </dgm:t>
    </dgm:pt>
    <dgm:pt modelId="{8708D8AD-5076-49A3-9301-6974564E2A64}" type="sibTrans" cxnId="{0F163276-615F-4AFD-AA5B-A2EBAED34BB9}">
      <dgm:prSet/>
      <dgm:spPr/>
      <dgm:t>
        <a:bodyPr/>
        <a:lstStyle/>
        <a:p>
          <a:endParaRPr lang="en-US"/>
        </a:p>
      </dgm:t>
    </dgm:pt>
    <dgm:pt modelId="{C211D06F-A355-48DE-A144-749F3A991D4A}" type="pres">
      <dgm:prSet presAssocID="{79F0F378-E595-4856-9921-E8E165DCAE13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36ACD85-8604-4766-8849-28D2CDC86AC8}" type="pres">
      <dgm:prSet presAssocID="{FFFF2191-B54E-4A01-9F04-434E921E1A99}" presName="compNode" presStyleCnt="0"/>
      <dgm:spPr/>
    </dgm:pt>
    <dgm:pt modelId="{B5764C5A-9307-47B0-B140-9607ABA8AB86}" type="pres">
      <dgm:prSet presAssocID="{FFFF2191-B54E-4A01-9F04-434E921E1A99}" presName="iconBgRect" presStyleLbl="bgShp" presStyleIdx="0" presStyleCnt="3"/>
      <dgm:spPr/>
    </dgm:pt>
    <dgm:pt modelId="{BCBD1126-BDA4-47A8-859F-E0A72FDB1B31}" type="pres">
      <dgm:prSet presAssocID="{FFFF2191-B54E-4A01-9F04-434E921E1A99}" presName="iconRect" presStyleLbl="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Suitcase"/>
        </a:ext>
      </dgm:extLst>
    </dgm:pt>
    <dgm:pt modelId="{60402AE6-364F-4C73-9E9B-837474AFDA35}" type="pres">
      <dgm:prSet presAssocID="{FFFF2191-B54E-4A01-9F04-434E921E1A99}" presName="spaceRect" presStyleCnt="0"/>
      <dgm:spPr/>
    </dgm:pt>
    <dgm:pt modelId="{24DCD543-8A9F-49AB-B8BC-F1BF1E068E36}" type="pres">
      <dgm:prSet presAssocID="{FFFF2191-B54E-4A01-9F04-434E921E1A99}" presName="textRect" presStyleLbl="revTx" presStyleIdx="0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n-GB"/>
        </a:p>
      </dgm:t>
    </dgm:pt>
    <dgm:pt modelId="{423966FF-3479-480D-8E22-445314DE48F7}" type="pres">
      <dgm:prSet presAssocID="{2676B16E-5469-4723-A6CE-FE51CDDF85BF}" presName="sibTrans" presStyleCnt="0"/>
      <dgm:spPr/>
    </dgm:pt>
    <dgm:pt modelId="{02C64838-A70A-437E-A392-274E35821067}" type="pres">
      <dgm:prSet presAssocID="{35C4B317-30D6-41D9-A532-721515F57D4C}" presName="compNode" presStyleCnt="0"/>
      <dgm:spPr/>
    </dgm:pt>
    <dgm:pt modelId="{0AC33A25-FFF7-4B62-B9F5-8271F117563A}" type="pres">
      <dgm:prSet presAssocID="{35C4B317-30D6-41D9-A532-721515F57D4C}" presName="iconBgRect" presStyleLbl="bgShp" presStyleIdx="1" presStyleCnt="3"/>
      <dgm:spPr/>
    </dgm:pt>
    <dgm:pt modelId="{FE4B89D9-F97F-419B-8EC3-7EE0E1EEFFE7}" type="pres">
      <dgm:prSet presAssocID="{35C4B317-30D6-41D9-A532-721515F57D4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B67F366C-32F4-4D35-AD47-DEA05CE374A7}" type="pres">
      <dgm:prSet presAssocID="{35C4B317-30D6-41D9-A532-721515F57D4C}" presName="spaceRect" presStyleCnt="0"/>
      <dgm:spPr/>
    </dgm:pt>
    <dgm:pt modelId="{BB206181-AAEE-471B-8BCD-D666A4A5C7C2}" type="pres">
      <dgm:prSet presAssocID="{35C4B317-30D6-41D9-A532-721515F57D4C}" presName="textRect" presStyleLbl="revTx" presStyleIdx="1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n-GB"/>
        </a:p>
      </dgm:t>
    </dgm:pt>
    <dgm:pt modelId="{D6D17136-56B6-40EB-88AD-8DEC61561218}" type="pres">
      <dgm:prSet presAssocID="{3DD1B6F4-562A-403C-9AE3-5B8C678E0B3A}" presName="sibTrans" presStyleCnt="0"/>
      <dgm:spPr/>
    </dgm:pt>
    <dgm:pt modelId="{8C2D98D4-75A1-4959-A5F8-457C527B362E}" type="pres">
      <dgm:prSet presAssocID="{8E60FDE6-0C60-4A4A-890E-F08B9E9C9DA1}" presName="compNode" presStyleCnt="0"/>
      <dgm:spPr/>
    </dgm:pt>
    <dgm:pt modelId="{5097AC86-DCEF-47BC-86F3-31D9FCFDD169}" type="pres">
      <dgm:prSet presAssocID="{8E60FDE6-0C60-4A4A-890E-F08B9E9C9DA1}" presName="iconBgRect" presStyleLbl="bgShp" presStyleIdx="2" presStyleCnt="3"/>
      <dgm:spPr/>
    </dgm:pt>
    <dgm:pt modelId="{9560A7F0-303C-4D7D-9A3B-9D343B984A66}" type="pres">
      <dgm:prSet presAssocID="{8E60FDE6-0C60-4A4A-890E-F08B9E9C9DA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Medical"/>
        </a:ext>
      </dgm:extLst>
    </dgm:pt>
    <dgm:pt modelId="{CCFE52B3-0B45-42FA-BCD1-10BA86129FCD}" type="pres">
      <dgm:prSet presAssocID="{8E60FDE6-0C60-4A4A-890E-F08B9E9C9DA1}" presName="spaceRect" presStyleCnt="0"/>
      <dgm:spPr/>
    </dgm:pt>
    <dgm:pt modelId="{C5996282-89A9-470A-ABF2-C67DADFF0ADC}" type="pres">
      <dgm:prSet presAssocID="{8E60FDE6-0C60-4A4A-890E-F08B9E9C9DA1}" presName="textRect" presStyleLbl="revTx" presStyleIdx="2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2550DA0-C1B3-4383-BD2C-825019A8DFF5}" type="presOf" srcId="{35C4B317-30D6-41D9-A532-721515F57D4C}" destId="{BB206181-AAEE-471B-8BCD-D666A4A5C7C2}" srcOrd="0" destOrd="0" presId="urn:microsoft.com/office/officeart/2018/5/layout/IconCircleLabelList"/>
    <dgm:cxn modelId="{02291FAE-5094-4EBE-922E-3AB75D26AF74}" type="presOf" srcId="{8E60FDE6-0C60-4A4A-890E-F08B9E9C9DA1}" destId="{C5996282-89A9-470A-ABF2-C67DADFF0ADC}" srcOrd="0" destOrd="0" presId="urn:microsoft.com/office/officeart/2018/5/layout/IconCircleLabelList"/>
    <dgm:cxn modelId="{289FACFC-F0C5-417D-AEB3-DC12585C6BB1}" srcId="{79F0F378-E595-4856-9921-E8E165DCAE13}" destId="{FFFF2191-B54E-4A01-9F04-434E921E1A99}" srcOrd="0" destOrd="0" parTransId="{9FEE379B-2A89-4B57-8840-91BD4005BEE9}" sibTransId="{2676B16E-5469-4723-A6CE-FE51CDDF85BF}"/>
    <dgm:cxn modelId="{3355D4FE-3C1B-49DB-BE37-24313D7B51C7}" type="presOf" srcId="{79F0F378-E595-4856-9921-E8E165DCAE13}" destId="{C211D06F-A355-48DE-A144-749F3A991D4A}" srcOrd="0" destOrd="0" presId="urn:microsoft.com/office/officeart/2018/5/layout/IconCircleLabelList"/>
    <dgm:cxn modelId="{0D48F19A-C187-48FA-A1C0-A1953639500E}" type="presOf" srcId="{FFFF2191-B54E-4A01-9F04-434E921E1A99}" destId="{24DCD543-8A9F-49AB-B8BC-F1BF1E068E36}" srcOrd="0" destOrd="0" presId="urn:microsoft.com/office/officeart/2018/5/layout/IconCircleLabelList"/>
    <dgm:cxn modelId="{0F163276-615F-4AFD-AA5B-A2EBAED34BB9}" srcId="{79F0F378-E595-4856-9921-E8E165DCAE13}" destId="{8E60FDE6-0C60-4A4A-890E-F08B9E9C9DA1}" srcOrd="2" destOrd="0" parTransId="{61DF4E83-156F-4342-9070-83778B38EECA}" sibTransId="{8708D8AD-5076-49A3-9301-6974564E2A64}"/>
    <dgm:cxn modelId="{418F5414-FDFA-4085-B376-AEF796B3029A}" srcId="{79F0F378-E595-4856-9921-E8E165DCAE13}" destId="{35C4B317-30D6-41D9-A532-721515F57D4C}" srcOrd="1" destOrd="0" parTransId="{30097C51-029D-4B17-8A70-24D3F34503D3}" sibTransId="{3DD1B6F4-562A-403C-9AE3-5B8C678E0B3A}"/>
    <dgm:cxn modelId="{1FBF92B0-EBEA-4D46-A332-D5502E3883BF}" type="presParOf" srcId="{C211D06F-A355-48DE-A144-749F3A991D4A}" destId="{B36ACD85-8604-4766-8849-28D2CDC86AC8}" srcOrd="0" destOrd="0" presId="urn:microsoft.com/office/officeart/2018/5/layout/IconCircleLabelList"/>
    <dgm:cxn modelId="{4FAA4E3D-3FEF-4713-A5DE-6A7AF4095B4F}" type="presParOf" srcId="{B36ACD85-8604-4766-8849-28D2CDC86AC8}" destId="{B5764C5A-9307-47B0-B140-9607ABA8AB86}" srcOrd="0" destOrd="0" presId="urn:microsoft.com/office/officeart/2018/5/layout/IconCircleLabelList"/>
    <dgm:cxn modelId="{6E3C7AAD-A666-46AF-B968-064775C04715}" type="presParOf" srcId="{B36ACD85-8604-4766-8849-28D2CDC86AC8}" destId="{BCBD1126-BDA4-47A8-859F-E0A72FDB1B31}" srcOrd="1" destOrd="0" presId="urn:microsoft.com/office/officeart/2018/5/layout/IconCircleLabelList"/>
    <dgm:cxn modelId="{24030D00-991A-4536-87AC-7B7EBB9D0EF3}" type="presParOf" srcId="{B36ACD85-8604-4766-8849-28D2CDC86AC8}" destId="{60402AE6-364F-4C73-9E9B-837474AFDA35}" srcOrd="2" destOrd="0" presId="urn:microsoft.com/office/officeart/2018/5/layout/IconCircleLabelList"/>
    <dgm:cxn modelId="{DA6ABE92-01D3-4592-AC1B-2D4116EE5ECA}" type="presParOf" srcId="{B36ACD85-8604-4766-8849-28D2CDC86AC8}" destId="{24DCD543-8A9F-49AB-B8BC-F1BF1E068E36}" srcOrd="3" destOrd="0" presId="urn:microsoft.com/office/officeart/2018/5/layout/IconCircleLabelList"/>
    <dgm:cxn modelId="{7479E392-F7EB-45DE-A976-C4891485BC20}" type="presParOf" srcId="{C211D06F-A355-48DE-A144-749F3A991D4A}" destId="{423966FF-3479-480D-8E22-445314DE48F7}" srcOrd="1" destOrd="0" presId="urn:microsoft.com/office/officeart/2018/5/layout/IconCircleLabelList"/>
    <dgm:cxn modelId="{9DB7324D-5A4B-4968-907A-0A032D585D32}" type="presParOf" srcId="{C211D06F-A355-48DE-A144-749F3A991D4A}" destId="{02C64838-A70A-437E-A392-274E35821067}" srcOrd="2" destOrd="0" presId="urn:microsoft.com/office/officeart/2018/5/layout/IconCircleLabelList"/>
    <dgm:cxn modelId="{100FBBF7-35F0-4117-ABBE-C925A3358749}" type="presParOf" srcId="{02C64838-A70A-437E-A392-274E35821067}" destId="{0AC33A25-FFF7-4B62-B9F5-8271F117563A}" srcOrd="0" destOrd="0" presId="urn:microsoft.com/office/officeart/2018/5/layout/IconCircleLabelList"/>
    <dgm:cxn modelId="{BE90FAAB-D1F8-4766-A989-C94299A94724}" type="presParOf" srcId="{02C64838-A70A-437E-A392-274E35821067}" destId="{FE4B89D9-F97F-419B-8EC3-7EE0E1EEFFE7}" srcOrd="1" destOrd="0" presId="urn:microsoft.com/office/officeart/2018/5/layout/IconCircleLabelList"/>
    <dgm:cxn modelId="{B98FAB8A-DD8A-4FE9-B8CC-170D418AA8CB}" type="presParOf" srcId="{02C64838-A70A-437E-A392-274E35821067}" destId="{B67F366C-32F4-4D35-AD47-DEA05CE374A7}" srcOrd="2" destOrd="0" presId="urn:microsoft.com/office/officeart/2018/5/layout/IconCircleLabelList"/>
    <dgm:cxn modelId="{E78459B7-C3FF-4F80-93CF-5F6B1BEB0797}" type="presParOf" srcId="{02C64838-A70A-437E-A392-274E35821067}" destId="{BB206181-AAEE-471B-8BCD-D666A4A5C7C2}" srcOrd="3" destOrd="0" presId="urn:microsoft.com/office/officeart/2018/5/layout/IconCircleLabelList"/>
    <dgm:cxn modelId="{A09E41CC-AA5A-4607-B874-F1EEF5F3A2F4}" type="presParOf" srcId="{C211D06F-A355-48DE-A144-749F3A991D4A}" destId="{D6D17136-56B6-40EB-88AD-8DEC61561218}" srcOrd="3" destOrd="0" presId="urn:microsoft.com/office/officeart/2018/5/layout/IconCircleLabelList"/>
    <dgm:cxn modelId="{453A57E1-7431-49A2-B760-543456539CF8}" type="presParOf" srcId="{C211D06F-A355-48DE-A144-749F3A991D4A}" destId="{8C2D98D4-75A1-4959-A5F8-457C527B362E}" srcOrd="4" destOrd="0" presId="urn:microsoft.com/office/officeart/2018/5/layout/IconCircleLabelList"/>
    <dgm:cxn modelId="{7EE651A9-76F3-4FE3-A980-0F4148EEFECC}" type="presParOf" srcId="{8C2D98D4-75A1-4959-A5F8-457C527B362E}" destId="{5097AC86-DCEF-47BC-86F3-31D9FCFDD169}" srcOrd="0" destOrd="0" presId="urn:microsoft.com/office/officeart/2018/5/layout/IconCircleLabelList"/>
    <dgm:cxn modelId="{529D906B-1157-42A8-818F-F41C430435C6}" type="presParOf" srcId="{8C2D98D4-75A1-4959-A5F8-457C527B362E}" destId="{9560A7F0-303C-4D7D-9A3B-9D343B984A66}" srcOrd="1" destOrd="0" presId="urn:microsoft.com/office/officeart/2018/5/layout/IconCircleLabelList"/>
    <dgm:cxn modelId="{AC38D8EC-3C49-4E6C-A458-101FF70CEED8}" type="presParOf" srcId="{8C2D98D4-75A1-4959-A5F8-457C527B362E}" destId="{CCFE52B3-0B45-42FA-BCD1-10BA86129FCD}" srcOrd="2" destOrd="0" presId="urn:microsoft.com/office/officeart/2018/5/layout/IconCircleLabelList"/>
    <dgm:cxn modelId="{E385269D-B9E0-4EAD-B643-07E71BB581F3}" type="presParOf" srcId="{8C2D98D4-75A1-4959-A5F8-457C527B362E}" destId="{C5996282-89A9-470A-ABF2-C67DADFF0ADC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3CDF763-7F7B-4690-ABD3-D7F6C947EFB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2585797-22C9-49F3-BDDA-368721F9EBAC}">
      <dgm:prSet/>
      <dgm:spPr/>
      <dgm:t>
        <a:bodyPr/>
        <a:lstStyle/>
        <a:p>
          <a:r>
            <a:rPr lang="en-US"/>
            <a:t>Keeping in touch</a:t>
          </a:r>
        </a:p>
      </dgm:t>
    </dgm:pt>
    <dgm:pt modelId="{ADA4F78E-6C7A-41A3-BD6A-4082703EADCE}" type="parTrans" cxnId="{6CDF9719-6EC1-4087-944F-D59397044430}">
      <dgm:prSet/>
      <dgm:spPr/>
      <dgm:t>
        <a:bodyPr/>
        <a:lstStyle/>
        <a:p>
          <a:endParaRPr lang="en-US"/>
        </a:p>
      </dgm:t>
    </dgm:pt>
    <dgm:pt modelId="{4C50FE95-7832-4C49-850E-D0FE5954688D}" type="sibTrans" cxnId="{6CDF9719-6EC1-4087-944F-D59397044430}">
      <dgm:prSet/>
      <dgm:spPr/>
      <dgm:t>
        <a:bodyPr/>
        <a:lstStyle/>
        <a:p>
          <a:endParaRPr lang="en-US"/>
        </a:p>
      </dgm:t>
    </dgm:pt>
    <dgm:pt modelId="{8FBB01F8-CDF1-4E9D-A314-4C050F7AC797}">
      <dgm:prSet/>
      <dgm:spPr/>
      <dgm:t>
        <a:bodyPr/>
        <a:lstStyle/>
        <a:p>
          <a:r>
            <a:rPr lang="en-US"/>
            <a:t>Departure and arrival</a:t>
          </a:r>
        </a:p>
      </dgm:t>
    </dgm:pt>
    <dgm:pt modelId="{14151E8A-64D2-4EE3-9B0E-EB33FB426562}" type="parTrans" cxnId="{3D054DFF-0E15-4072-8DA4-8BFC90B8F5BD}">
      <dgm:prSet/>
      <dgm:spPr/>
      <dgm:t>
        <a:bodyPr/>
        <a:lstStyle/>
        <a:p>
          <a:endParaRPr lang="en-US"/>
        </a:p>
      </dgm:t>
    </dgm:pt>
    <dgm:pt modelId="{E9FAD2ED-786B-4E32-A438-73A2D85E7EC7}" type="sibTrans" cxnId="{3D054DFF-0E15-4072-8DA4-8BFC90B8F5BD}">
      <dgm:prSet/>
      <dgm:spPr/>
      <dgm:t>
        <a:bodyPr/>
        <a:lstStyle/>
        <a:p>
          <a:endParaRPr lang="en-US"/>
        </a:p>
      </dgm:t>
    </dgm:pt>
    <dgm:pt modelId="{01D60194-E641-416C-A56F-C42D8589DEC4}">
      <dgm:prSet/>
      <dgm:spPr/>
      <dgm:t>
        <a:bodyPr/>
        <a:lstStyle/>
        <a:p>
          <a:r>
            <a:rPr lang="en-US"/>
            <a:t>Home sickness</a:t>
          </a:r>
        </a:p>
      </dgm:t>
    </dgm:pt>
    <dgm:pt modelId="{A33955EE-0631-4725-B4F0-90180DBFA027}" type="parTrans" cxnId="{713A398F-B8AE-4E7A-94F1-CF5D260F9EFC}">
      <dgm:prSet/>
      <dgm:spPr/>
      <dgm:t>
        <a:bodyPr/>
        <a:lstStyle/>
        <a:p>
          <a:endParaRPr lang="en-US"/>
        </a:p>
      </dgm:t>
    </dgm:pt>
    <dgm:pt modelId="{68B4042D-4E3B-4777-A6F5-AF446B91A2AC}" type="sibTrans" cxnId="{713A398F-B8AE-4E7A-94F1-CF5D260F9EFC}">
      <dgm:prSet/>
      <dgm:spPr/>
      <dgm:t>
        <a:bodyPr/>
        <a:lstStyle/>
        <a:p>
          <a:endParaRPr lang="en-US"/>
        </a:p>
      </dgm:t>
    </dgm:pt>
    <dgm:pt modelId="{7819158A-E6B9-42F0-AE78-B6A23F7DCF87}">
      <dgm:prSet/>
      <dgm:spPr/>
      <dgm:t>
        <a:bodyPr/>
        <a:lstStyle/>
        <a:p>
          <a:r>
            <a:rPr lang="en-GB"/>
            <a:t>Any questions?</a:t>
          </a:r>
          <a:endParaRPr lang="en-US"/>
        </a:p>
      </dgm:t>
    </dgm:pt>
    <dgm:pt modelId="{216E2847-9D85-4EC7-9B3A-630C64410B9B}" type="parTrans" cxnId="{0D4CAA10-42F1-4129-9AD3-3337B1B477D7}">
      <dgm:prSet/>
      <dgm:spPr/>
      <dgm:t>
        <a:bodyPr/>
        <a:lstStyle/>
        <a:p>
          <a:endParaRPr lang="en-US"/>
        </a:p>
      </dgm:t>
    </dgm:pt>
    <dgm:pt modelId="{F7E93A82-C6B7-4572-989D-B9698FB2EB83}" type="sibTrans" cxnId="{0D4CAA10-42F1-4129-9AD3-3337B1B477D7}">
      <dgm:prSet/>
      <dgm:spPr/>
      <dgm:t>
        <a:bodyPr/>
        <a:lstStyle/>
        <a:p>
          <a:endParaRPr lang="en-US"/>
        </a:p>
      </dgm:t>
    </dgm:pt>
    <dgm:pt modelId="{B642616E-0653-4990-9157-7A6932C35F8F}" type="pres">
      <dgm:prSet presAssocID="{83CDF763-7F7B-4690-ABD3-D7F6C947EFB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5AA041F-35DD-4209-8E41-37C6CFB0329B}" type="pres">
      <dgm:prSet presAssocID="{D2585797-22C9-49F3-BDDA-368721F9EBAC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F7F9E36-B103-4D8E-9585-5A8652A9E213}" type="pres">
      <dgm:prSet presAssocID="{4C50FE95-7832-4C49-850E-D0FE5954688D}" presName="spacer" presStyleCnt="0"/>
      <dgm:spPr/>
    </dgm:pt>
    <dgm:pt modelId="{116E43B0-B91B-4E2A-8722-7079757575A7}" type="pres">
      <dgm:prSet presAssocID="{8FBB01F8-CDF1-4E9D-A314-4C050F7AC797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C89AD8E-0A3B-4E2F-8275-8BDE7A11A078}" type="pres">
      <dgm:prSet presAssocID="{E9FAD2ED-786B-4E32-A438-73A2D85E7EC7}" presName="spacer" presStyleCnt="0"/>
      <dgm:spPr/>
    </dgm:pt>
    <dgm:pt modelId="{0A39937E-6875-4651-B465-655D787CEEE3}" type="pres">
      <dgm:prSet presAssocID="{01D60194-E641-416C-A56F-C42D8589DEC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AD8A12A-A7F7-4B42-804E-ADC784620D95}" type="pres">
      <dgm:prSet presAssocID="{68B4042D-4E3B-4777-A6F5-AF446B91A2AC}" presName="spacer" presStyleCnt="0"/>
      <dgm:spPr/>
    </dgm:pt>
    <dgm:pt modelId="{038370CE-B232-4B6D-8813-046CDA91D7A3}" type="pres">
      <dgm:prSet presAssocID="{7819158A-E6B9-42F0-AE78-B6A23F7DCF8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13A398F-B8AE-4E7A-94F1-CF5D260F9EFC}" srcId="{83CDF763-7F7B-4690-ABD3-D7F6C947EFBF}" destId="{01D60194-E641-416C-A56F-C42D8589DEC4}" srcOrd="2" destOrd="0" parTransId="{A33955EE-0631-4725-B4F0-90180DBFA027}" sibTransId="{68B4042D-4E3B-4777-A6F5-AF446B91A2AC}"/>
    <dgm:cxn modelId="{B44F16DD-4A48-487C-929D-3D6D271AB36C}" type="presOf" srcId="{8FBB01F8-CDF1-4E9D-A314-4C050F7AC797}" destId="{116E43B0-B91B-4E2A-8722-7079757575A7}" srcOrd="0" destOrd="0" presId="urn:microsoft.com/office/officeart/2005/8/layout/vList2"/>
    <dgm:cxn modelId="{A8F3E3CB-8FA9-4FDA-AEC8-F63A217DE737}" type="presOf" srcId="{01D60194-E641-416C-A56F-C42D8589DEC4}" destId="{0A39937E-6875-4651-B465-655D787CEEE3}" srcOrd="0" destOrd="0" presId="urn:microsoft.com/office/officeart/2005/8/layout/vList2"/>
    <dgm:cxn modelId="{7814685D-16E2-46BE-8204-8887F1E8D8FA}" type="presOf" srcId="{7819158A-E6B9-42F0-AE78-B6A23F7DCF87}" destId="{038370CE-B232-4B6D-8813-046CDA91D7A3}" srcOrd="0" destOrd="0" presId="urn:microsoft.com/office/officeart/2005/8/layout/vList2"/>
    <dgm:cxn modelId="{6CDF9719-6EC1-4087-944F-D59397044430}" srcId="{83CDF763-7F7B-4690-ABD3-D7F6C947EFBF}" destId="{D2585797-22C9-49F3-BDDA-368721F9EBAC}" srcOrd="0" destOrd="0" parTransId="{ADA4F78E-6C7A-41A3-BD6A-4082703EADCE}" sibTransId="{4C50FE95-7832-4C49-850E-D0FE5954688D}"/>
    <dgm:cxn modelId="{0D4CAA10-42F1-4129-9AD3-3337B1B477D7}" srcId="{83CDF763-7F7B-4690-ABD3-D7F6C947EFBF}" destId="{7819158A-E6B9-42F0-AE78-B6A23F7DCF87}" srcOrd="3" destOrd="0" parTransId="{216E2847-9D85-4EC7-9B3A-630C64410B9B}" sibTransId="{F7E93A82-C6B7-4572-989D-B9698FB2EB83}"/>
    <dgm:cxn modelId="{C05E1FC3-FD80-4795-9964-D7408975238A}" type="presOf" srcId="{83CDF763-7F7B-4690-ABD3-D7F6C947EFBF}" destId="{B642616E-0653-4990-9157-7A6932C35F8F}" srcOrd="0" destOrd="0" presId="urn:microsoft.com/office/officeart/2005/8/layout/vList2"/>
    <dgm:cxn modelId="{3D054DFF-0E15-4072-8DA4-8BFC90B8F5BD}" srcId="{83CDF763-7F7B-4690-ABD3-D7F6C947EFBF}" destId="{8FBB01F8-CDF1-4E9D-A314-4C050F7AC797}" srcOrd="1" destOrd="0" parTransId="{14151E8A-64D2-4EE3-9B0E-EB33FB426562}" sibTransId="{E9FAD2ED-786B-4E32-A438-73A2D85E7EC7}"/>
    <dgm:cxn modelId="{A13FA0D1-183C-460C-9DA2-F25AC88267AC}" type="presOf" srcId="{D2585797-22C9-49F3-BDDA-368721F9EBAC}" destId="{45AA041F-35DD-4209-8E41-37C6CFB0329B}" srcOrd="0" destOrd="0" presId="urn:microsoft.com/office/officeart/2005/8/layout/vList2"/>
    <dgm:cxn modelId="{C900FE9D-F375-49A4-8682-9DBDADB42958}" type="presParOf" srcId="{B642616E-0653-4990-9157-7A6932C35F8F}" destId="{45AA041F-35DD-4209-8E41-37C6CFB0329B}" srcOrd="0" destOrd="0" presId="urn:microsoft.com/office/officeart/2005/8/layout/vList2"/>
    <dgm:cxn modelId="{AF62FD7A-F216-42E4-AC08-2782ACF3851F}" type="presParOf" srcId="{B642616E-0653-4990-9157-7A6932C35F8F}" destId="{2F7F9E36-B103-4D8E-9585-5A8652A9E213}" srcOrd="1" destOrd="0" presId="urn:microsoft.com/office/officeart/2005/8/layout/vList2"/>
    <dgm:cxn modelId="{B4F4D83F-308E-4220-8A3B-A39FE6F32F54}" type="presParOf" srcId="{B642616E-0653-4990-9157-7A6932C35F8F}" destId="{116E43B0-B91B-4E2A-8722-7079757575A7}" srcOrd="2" destOrd="0" presId="urn:microsoft.com/office/officeart/2005/8/layout/vList2"/>
    <dgm:cxn modelId="{61BE9E77-F770-43F7-941A-6DEC9EE80E9F}" type="presParOf" srcId="{B642616E-0653-4990-9157-7A6932C35F8F}" destId="{FC89AD8E-0A3B-4E2F-8275-8BDE7A11A078}" srcOrd="3" destOrd="0" presId="urn:microsoft.com/office/officeart/2005/8/layout/vList2"/>
    <dgm:cxn modelId="{F5E6B62B-96BB-4CE2-B6F5-0F3A155C272F}" type="presParOf" srcId="{B642616E-0653-4990-9157-7A6932C35F8F}" destId="{0A39937E-6875-4651-B465-655D787CEEE3}" srcOrd="4" destOrd="0" presId="urn:microsoft.com/office/officeart/2005/8/layout/vList2"/>
    <dgm:cxn modelId="{527413BD-F54C-4B0E-9714-B1500F8B421A}" type="presParOf" srcId="{B642616E-0653-4990-9157-7A6932C35F8F}" destId="{3AD8A12A-A7F7-4B42-804E-ADC784620D95}" srcOrd="5" destOrd="0" presId="urn:microsoft.com/office/officeart/2005/8/layout/vList2"/>
    <dgm:cxn modelId="{9B415410-A1D7-4D88-86F0-43E5BEFAB283}" type="presParOf" srcId="{B642616E-0653-4990-9157-7A6932C35F8F}" destId="{038370CE-B232-4B6D-8813-046CDA91D7A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C970F3-CB67-4F67-9A5E-7C9E45FB729B}">
      <dsp:nvSpPr>
        <dsp:cNvPr id="0" name=""/>
        <dsp:cNvSpPr/>
      </dsp:nvSpPr>
      <dsp:spPr>
        <a:xfrm>
          <a:off x="0" y="2810"/>
          <a:ext cx="1003130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29C850-3EF3-48A4-94DE-562F921158DF}">
      <dsp:nvSpPr>
        <dsp:cNvPr id="0" name=""/>
        <dsp:cNvSpPr/>
      </dsp:nvSpPr>
      <dsp:spPr>
        <a:xfrm>
          <a:off x="0" y="2810"/>
          <a:ext cx="10031308" cy="1916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0" i="0" kern="1200"/>
            <a:t>To further develop the children's confidence and relationships in a secure and nurturing environment.</a:t>
          </a:r>
          <a:endParaRPr lang="en-US" sz="3800" kern="1200"/>
        </a:p>
      </dsp:txBody>
      <dsp:txXfrm>
        <a:off x="0" y="2810"/>
        <a:ext cx="10031308" cy="1916565"/>
      </dsp:txXfrm>
    </dsp:sp>
    <dsp:sp modelId="{D533CBEC-B3A5-441D-8B53-B34E66B22DE5}">
      <dsp:nvSpPr>
        <dsp:cNvPr id="0" name=""/>
        <dsp:cNvSpPr/>
      </dsp:nvSpPr>
      <dsp:spPr>
        <a:xfrm>
          <a:off x="0" y="1919375"/>
          <a:ext cx="10031308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6B6F3A-C91B-4EE6-A330-41A9A3F94BE6}">
      <dsp:nvSpPr>
        <dsp:cNvPr id="0" name=""/>
        <dsp:cNvSpPr/>
      </dsp:nvSpPr>
      <dsp:spPr>
        <a:xfrm>
          <a:off x="0" y="1919375"/>
          <a:ext cx="10031308" cy="1916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0" i="0" kern="1200"/>
            <a:t>To provide the children with experiences and activities that they may not have experienced before</a:t>
          </a:r>
          <a:endParaRPr lang="en-US" sz="3800" kern="1200"/>
        </a:p>
      </dsp:txBody>
      <dsp:txXfrm>
        <a:off x="0" y="1919375"/>
        <a:ext cx="10031308" cy="1916565"/>
      </dsp:txXfrm>
    </dsp:sp>
    <dsp:sp modelId="{C7E0B885-BBCA-4C18-88D5-478A2EAF935D}">
      <dsp:nvSpPr>
        <dsp:cNvPr id="0" name=""/>
        <dsp:cNvSpPr/>
      </dsp:nvSpPr>
      <dsp:spPr>
        <a:xfrm>
          <a:off x="0" y="3835940"/>
          <a:ext cx="10031308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EB5576-6F6D-4599-91A4-BBA6D54E866C}">
      <dsp:nvSpPr>
        <dsp:cNvPr id="0" name=""/>
        <dsp:cNvSpPr/>
      </dsp:nvSpPr>
      <dsp:spPr>
        <a:xfrm>
          <a:off x="0" y="3835940"/>
          <a:ext cx="10031308" cy="1916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0" i="0" kern="1200"/>
            <a:t>To further develop children's independence and self-reliance skills.</a:t>
          </a:r>
          <a:endParaRPr lang="en-US" sz="3800" kern="1200"/>
        </a:p>
      </dsp:txBody>
      <dsp:txXfrm>
        <a:off x="0" y="3835940"/>
        <a:ext cx="10031308" cy="19165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08C7E2-6355-4E26-A979-E10AB5005909}">
      <dsp:nvSpPr>
        <dsp:cNvPr id="0" name=""/>
        <dsp:cNvSpPr/>
      </dsp:nvSpPr>
      <dsp:spPr>
        <a:xfrm>
          <a:off x="1077052" y="2005"/>
          <a:ext cx="2201772" cy="132106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/>
            <a:t>Hill walk</a:t>
          </a:r>
          <a:endParaRPr lang="en-US" sz="2300" kern="1200"/>
        </a:p>
      </dsp:txBody>
      <dsp:txXfrm>
        <a:off x="1077052" y="2005"/>
        <a:ext cx="2201772" cy="1321063"/>
      </dsp:txXfrm>
    </dsp:sp>
    <dsp:sp modelId="{633983AC-D153-4991-A99D-E89FF3AF39AA}">
      <dsp:nvSpPr>
        <dsp:cNvPr id="0" name=""/>
        <dsp:cNvSpPr/>
      </dsp:nvSpPr>
      <dsp:spPr>
        <a:xfrm>
          <a:off x="3499002" y="2005"/>
          <a:ext cx="2201772" cy="1321063"/>
        </a:xfrm>
        <a:prstGeom prst="rect">
          <a:avLst/>
        </a:prstGeom>
        <a:solidFill>
          <a:srgbClr val="FFC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/>
            <a:t>Low-level cycling</a:t>
          </a:r>
          <a:endParaRPr lang="en-US" sz="2300" kern="1200"/>
        </a:p>
      </dsp:txBody>
      <dsp:txXfrm>
        <a:off x="3499002" y="2005"/>
        <a:ext cx="2201772" cy="1321063"/>
      </dsp:txXfrm>
    </dsp:sp>
    <dsp:sp modelId="{2793376C-05BA-4513-B7A7-3A3A539A0885}">
      <dsp:nvSpPr>
        <dsp:cNvPr id="0" name=""/>
        <dsp:cNvSpPr/>
      </dsp:nvSpPr>
      <dsp:spPr>
        <a:xfrm>
          <a:off x="5920952" y="2005"/>
          <a:ext cx="2201772" cy="1321063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/>
            <a:t>Open canoe</a:t>
          </a:r>
          <a:endParaRPr lang="en-US" sz="2300" kern="1200"/>
        </a:p>
      </dsp:txBody>
      <dsp:txXfrm>
        <a:off x="5920952" y="2005"/>
        <a:ext cx="2201772" cy="1321063"/>
      </dsp:txXfrm>
    </dsp:sp>
    <dsp:sp modelId="{D6D09AF5-6530-4E6E-BD31-2D51122E1D84}">
      <dsp:nvSpPr>
        <dsp:cNvPr id="0" name=""/>
        <dsp:cNvSpPr/>
      </dsp:nvSpPr>
      <dsp:spPr>
        <a:xfrm>
          <a:off x="8358337" y="3086728"/>
          <a:ext cx="2201772" cy="1321063"/>
        </a:xfrm>
        <a:prstGeom prst="rect">
          <a:avLst/>
        </a:prstGeom>
        <a:solidFill>
          <a:srgbClr val="CC66FF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/>
            <a:t>Abseiling</a:t>
          </a:r>
          <a:endParaRPr lang="en-US" sz="2300" kern="1200"/>
        </a:p>
      </dsp:txBody>
      <dsp:txXfrm>
        <a:off x="8358337" y="3086728"/>
        <a:ext cx="2201772" cy="1321063"/>
      </dsp:txXfrm>
    </dsp:sp>
    <dsp:sp modelId="{858A9194-2B97-467E-B494-4DF1AC4E0244}">
      <dsp:nvSpPr>
        <dsp:cNvPr id="0" name=""/>
        <dsp:cNvSpPr/>
      </dsp:nvSpPr>
      <dsp:spPr>
        <a:xfrm>
          <a:off x="8358138" y="0"/>
          <a:ext cx="2201772" cy="1321063"/>
        </a:xfrm>
        <a:prstGeom prst="rect">
          <a:avLst/>
        </a:prstGeom>
        <a:solidFill>
          <a:srgbClr val="CC66FF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/>
            <a:t>Archery</a:t>
          </a:r>
          <a:endParaRPr lang="en-US" sz="2300" kern="1200"/>
        </a:p>
      </dsp:txBody>
      <dsp:txXfrm>
        <a:off x="8358138" y="0"/>
        <a:ext cx="2201772" cy="1321063"/>
      </dsp:txXfrm>
    </dsp:sp>
    <dsp:sp modelId="{5E8D3120-4C7F-42DD-9500-3DC2AEC954C2}">
      <dsp:nvSpPr>
        <dsp:cNvPr id="0" name=""/>
        <dsp:cNvSpPr/>
      </dsp:nvSpPr>
      <dsp:spPr>
        <a:xfrm>
          <a:off x="1048671" y="1538926"/>
          <a:ext cx="2201772" cy="132106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/>
            <a:t>Video</a:t>
          </a:r>
          <a:endParaRPr lang="en-US" sz="2300" kern="1200"/>
        </a:p>
      </dsp:txBody>
      <dsp:txXfrm>
        <a:off x="1048671" y="1538926"/>
        <a:ext cx="2201772" cy="1321063"/>
      </dsp:txXfrm>
    </dsp:sp>
    <dsp:sp modelId="{43E87C09-FF86-4F23-A0CC-733637F6F561}">
      <dsp:nvSpPr>
        <dsp:cNvPr id="0" name=""/>
        <dsp:cNvSpPr/>
      </dsp:nvSpPr>
      <dsp:spPr>
        <a:xfrm>
          <a:off x="3499465" y="1538926"/>
          <a:ext cx="2201772" cy="1321063"/>
        </a:xfrm>
        <a:prstGeom prst="rect">
          <a:avLst/>
        </a:prstGeom>
        <a:solidFill>
          <a:srgbClr val="FFC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/>
            <a:t>0pen kayaking</a:t>
          </a:r>
          <a:endParaRPr lang="en-US" sz="2300" kern="1200"/>
        </a:p>
      </dsp:txBody>
      <dsp:txXfrm>
        <a:off x="3499465" y="1538926"/>
        <a:ext cx="2201772" cy="1321063"/>
      </dsp:txXfrm>
    </dsp:sp>
    <dsp:sp modelId="{FAE86D3D-8F61-4C20-B646-D05A7A0F173E}">
      <dsp:nvSpPr>
        <dsp:cNvPr id="0" name=""/>
        <dsp:cNvSpPr/>
      </dsp:nvSpPr>
      <dsp:spPr>
        <a:xfrm>
          <a:off x="5950280" y="1538926"/>
          <a:ext cx="2201772" cy="1321063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/>
            <a:t>Climbing</a:t>
          </a:r>
          <a:endParaRPr lang="en-US" sz="2300" kern="1200" dirty="0"/>
        </a:p>
      </dsp:txBody>
      <dsp:txXfrm>
        <a:off x="5950280" y="1538926"/>
        <a:ext cx="2201772" cy="1321063"/>
      </dsp:txXfrm>
    </dsp:sp>
    <dsp:sp modelId="{8E52FB8F-0D54-41C9-BAA1-433021C97EFA}">
      <dsp:nvSpPr>
        <dsp:cNvPr id="0" name=""/>
        <dsp:cNvSpPr/>
      </dsp:nvSpPr>
      <dsp:spPr>
        <a:xfrm>
          <a:off x="5872843" y="4615625"/>
          <a:ext cx="2201772" cy="1321063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/>
            <a:t>Blind trail</a:t>
          </a:r>
          <a:endParaRPr lang="en-US" sz="2300" kern="1200" dirty="0"/>
        </a:p>
      </dsp:txBody>
      <dsp:txXfrm>
        <a:off x="5872843" y="4615625"/>
        <a:ext cx="2201772" cy="1321063"/>
      </dsp:txXfrm>
    </dsp:sp>
    <dsp:sp modelId="{1E6D6046-949D-4D9B-AEBA-C28D77594E16}">
      <dsp:nvSpPr>
        <dsp:cNvPr id="0" name=""/>
        <dsp:cNvSpPr/>
      </dsp:nvSpPr>
      <dsp:spPr>
        <a:xfrm>
          <a:off x="8322822" y="4641994"/>
          <a:ext cx="2201772" cy="1321063"/>
        </a:xfrm>
        <a:prstGeom prst="rect">
          <a:avLst/>
        </a:prstGeom>
        <a:solidFill>
          <a:srgbClr val="CC66FF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Zip Wire</a:t>
          </a:r>
        </a:p>
      </dsp:txBody>
      <dsp:txXfrm>
        <a:off x="8322822" y="4641994"/>
        <a:ext cx="2201772" cy="1321063"/>
      </dsp:txXfrm>
    </dsp:sp>
    <dsp:sp modelId="{EAB69683-5C20-42AE-AEAB-61CB0E485C92}">
      <dsp:nvSpPr>
        <dsp:cNvPr id="0" name=""/>
        <dsp:cNvSpPr/>
      </dsp:nvSpPr>
      <dsp:spPr>
        <a:xfrm>
          <a:off x="1075753" y="4486809"/>
          <a:ext cx="2201772" cy="132106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/>
            <a:t>Fencing</a:t>
          </a:r>
          <a:endParaRPr lang="en-US" sz="2300" kern="1200"/>
        </a:p>
      </dsp:txBody>
      <dsp:txXfrm>
        <a:off x="1075753" y="4486809"/>
        <a:ext cx="2201772" cy="1321063"/>
      </dsp:txXfrm>
    </dsp:sp>
    <dsp:sp modelId="{9382202B-87D5-4BAE-A3C8-EFB3A5451BFC}">
      <dsp:nvSpPr>
        <dsp:cNvPr id="0" name=""/>
        <dsp:cNvSpPr/>
      </dsp:nvSpPr>
      <dsp:spPr>
        <a:xfrm>
          <a:off x="3470621" y="3079427"/>
          <a:ext cx="2201772" cy="1321063"/>
        </a:xfrm>
        <a:prstGeom prst="rect">
          <a:avLst/>
        </a:prstGeom>
        <a:solidFill>
          <a:srgbClr val="FFC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/>
            <a:t>Disco</a:t>
          </a:r>
          <a:endParaRPr lang="en-US" sz="2300" kern="1200"/>
        </a:p>
      </dsp:txBody>
      <dsp:txXfrm>
        <a:off x="3470621" y="3079427"/>
        <a:ext cx="2201772" cy="1321063"/>
      </dsp:txXfrm>
    </dsp:sp>
    <dsp:sp modelId="{6B4B6302-1BF4-47D3-879E-29521C2F52CD}">
      <dsp:nvSpPr>
        <dsp:cNvPr id="0" name=""/>
        <dsp:cNvSpPr/>
      </dsp:nvSpPr>
      <dsp:spPr>
        <a:xfrm>
          <a:off x="5907345" y="3030358"/>
          <a:ext cx="2201772" cy="1492947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/>
            <a:t>Lake Challenge </a:t>
          </a:r>
          <a:endParaRPr lang="en-US" sz="2300" kern="1200"/>
        </a:p>
      </dsp:txBody>
      <dsp:txXfrm>
        <a:off x="5907345" y="3030358"/>
        <a:ext cx="2201772" cy="1492947"/>
      </dsp:txXfrm>
    </dsp:sp>
    <dsp:sp modelId="{83450861-B55C-43F5-91E4-EC827DD6F9A2}">
      <dsp:nvSpPr>
        <dsp:cNvPr id="0" name=""/>
        <dsp:cNvSpPr/>
      </dsp:nvSpPr>
      <dsp:spPr>
        <a:xfrm>
          <a:off x="3456530" y="4572746"/>
          <a:ext cx="2201772" cy="1321063"/>
        </a:xfrm>
        <a:prstGeom prst="rect">
          <a:avLst/>
        </a:prstGeom>
        <a:solidFill>
          <a:srgbClr val="FFC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/>
            <a:t>Obstacle course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 dirty="0"/>
        </a:p>
      </dsp:txBody>
      <dsp:txXfrm>
        <a:off x="3456530" y="4572746"/>
        <a:ext cx="2201772" cy="1321063"/>
      </dsp:txXfrm>
    </dsp:sp>
    <dsp:sp modelId="{0ECC62AB-4ADD-4105-88F9-2CADD6B7FF31}">
      <dsp:nvSpPr>
        <dsp:cNvPr id="0" name=""/>
        <dsp:cNvSpPr/>
      </dsp:nvSpPr>
      <dsp:spPr>
        <a:xfrm>
          <a:off x="8358337" y="1591290"/>
          <a:ext cx="2201772" cy="1334855"/>
        </a:xfrm>
        <a:prstGeom prst="rect">
          <a:avLst/>
        </a:prstGeom>
        <a:solidFill>
          <a:srgbClr val="CC66FF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/>
            <a:t>Survival skills</a:t>
          </a:r>
          <a:endParaRPr lang="en-US" sz="2300" kern="1200" dirty="0"/>
        </a:p>
      </dsp:txBody>
      <dsp:txXfrm>
        <a:off x="8358337" y="1591290"/>
        <a:ext cx="2201772" cy="1334855"/>
      </dsp:txXfrm>
    </dsp:sp>
    <dsp:sp modelId="{B7FDFD8C-67E4-41AD-8FB4-03401B095107}">
      <dsp:nvSpPr>
        <dsp:cNvPr id="0" name=""/>
        <dsp:cNvSpPr/>
      </dsp:nvSpPr>
      <dsp:spPr>
        <a:xfrm>
          <a:off x="1075753" y="3172293"/>
          <a:ext cx="2201772" cy="124746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/>
            <a:t>Stand up paddle board</a:t>
          </a:r>
          <a:endParaRPr lang="en-US" sz="2300" kern="1200" dirty="0"/>
        </a:p>
      </dsp:txBody>
      <dsp:txXfrm>
        <a:off x="1075753" y="3172293"/>
        <a:ext cx="2201772" cy="12474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764C5A-9307-47B0-B140-9607ABA8AB86}">
      <dsp:nvSpPr>
        <dsp:cNvPr id="0" name=""/>
        <dsp:cNvSpPr/>
      </dsp:nvSpPr>
      <dsp:spPr>
        <a:xfrm>
          <a:off x="732613" y="688318"/>
          <a:ext cx="2093062" cy="20930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BD1126-BDA4-47A8-859F-E0A72FDB1B31}">
      <dsp:nvSpPr>
        <dsp:cNvPr id="0" name=""/>
        <dsp:cNvSpPr/>
      </dsp:nvSpPr>
      <dsp:spPr>
        <a:xfrm>
          <a:off x="1178676" y="1134381"/>
          <a:ext cx="1200937" cy="1200937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DCD543-8A9F-49AB-B8BC-F1BF1E068E36}">
      <dsp:nvSpPr>
        <dsp:cNvPr id="0" name=""/>
        <dsp:cNvSpPr/>
      </dsp:nvSpPr>
      <dsp:spPr>
        <a:xfrm>
          <a:off x="63520" y="3433319"/>
          <a:ext cx="343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3000" b="0" i="0" kern="1200"/>
            <a:t>What to pack</a:t>
          </a:r>
          <a:endParaRPr lang="en-US" sz="3000" kern="1200"/>
        </a:p>
      </dsp:txBody>
      <dsp:txXfrm>
        <a:off x="63520" y="3433319"/>
        <a:ext cx="3431250" cy="720000"/>
      </dsp:txXfrm>
    </dsp:sp>
    <dsp:sp modelId="{0AC33A25-FFF7-4B62-B9F5-8271F117563A}">
      <dsp:nvSpPr>
        <dsp:cNvPr id="0" name=""/>
        <dsp:cNvSpPr/>
      </dsp:nvSpPr>
      <dsp:spPr>
        <a:xfrm>
          <a:off x="4764332" y="688318"/>
          <a:ext cx="2093062" cy="209306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4B89D9-F97F-419B-8EC3-7EE0E1EEFFE7}">
      <dsp:nvSpPr>
        <dsp:cNvPr id="0" name=""/>
        <dsp:cNvSpPr/>
      </dsp:nvSpPr>
      <dsp:spPr>
        <a:xfrm>
          <a:off x="5210395" y="1134381"/>
          <a:ext cx="1200937" cy="12009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206181-AAEE-471B-8BCD-D666A4A5C7C2}">
      <dsp:nvSpPr>
        <dsp:cNvPr id="0" name=""/>
        <dsp:cNvSpPr/>
      </dsp:nvSpPr>
      <dsp:spPr>
        <a:xfrm>
          <a:off x="4095239" y="3433319"/>
          <a:ext cx="343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3000" b="0" i="0" kern="1200"/>
            <a:t>Spending money</a:t>
          </a:r>
          <a:endParaRPr lang="en-US" sz="3000" kern="1200"/>
        </a:p>
      </dsp:txBody>
      <dsp:txXfrm>
        <a:off x="4095239" y="3433319"/>
        <a:ext cx="3431250" cy="720000"/>
      </dsp:txXfrm>
    </dsp:sp>
    <dsp:sp modelId="{5097AC86-DCEF-47BC-86F3-31D9FCFDD169}">
      <dsp:nvSpPr>
        <dsp:cNvPr id="0" name=""/>
        <dsp:cNvSpPr/>
      </dsp:nvSpPr>
      <dsp:spPr>
        <a:xfrm>
          <a:off x="8796051" y="688318"/>
          <a:ext cx="2093062" cy="209306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60A7F0-303C-4D7D-9A3B-9D343B984A66}">
      <dsp:nvSpPr>
        <dsp:cNvPr id="0" name=""/>
        <dsp:cNvSpPr/>
      </dsp:nvSpPr>
      <dsp:spPr>
        <a:xfrm>
          <a:off x="9242114" y="1134381"/>
          <a:ext cx="1200937" cy="12009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996282-89A9-470A-ABF2-C67DADFF0ADC}">
      <dsp:nvSpPr>
        <dsp:cNvPr id="0" name=""/>
        <dsp:cNvSpPr/>
      </dsp:nvSpPr>
      <dsp:spPr>
        <a:xfrm>
          <a:off x="8126957" y="3433319"/>
          <a:ext cx="343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3000" b="0" i="0" kern="1200"/>
            <a:t>Medical needs</a:t>
          </a:r>
          <a:endParaRPr lang="en-US" sz="3000" kern="1200"/>
        </a:p>
      </dsp:txBody>
      <dsp:txXfrm>
        <a:off x="8126957" y="3433319"/>
        <a:ext cx="3431250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AA041F-35DD-4209-8E41-37C6CFB0329B}">
      <dsp:nvSpPr>
        <dsp:cNvPr id="0" name=""/>
        <dsp:cNvSpPr/>
      </dsp:nvSpPr>
      <dsp:spPr>
        <a:xfrm>
          <a:off x="0" y="15478"/>
          <a:ext cx="11621728" cy="11033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/>
            <a:t>Keeping in touch</a:t>
          </a:r>
        </a:p>
      </dsp:txBody>
      <dsp:txXfrm>
        <a:off x="53859" y="69337"/>
        <a:ext cx="11514010" cy="995592"/>
      </dsp:txXfrm>
    </dsp:sp>
    <dsp:sp modelId="{116E43B0-B91B-4E2A-8722-7079757575A7}">
      <dsp:nvSpPr>
        <dsp:cNvPr id="0" name=""/>
        <dsp:cNvSpPr/>
      </dsp:nvSpPr>
      <dsp:spPr>
        <a:xfrm>
          <a:off x="0" y="1251268"/>
          <a:ext cx="11621728" cy="1103310"/>
        </a:xfrm>
        <a:prstGeom prst="roundRect">
          <a:avLst/>
        </a:prstGeom>
        <a:solidFill>
          <a:schemeClr val="accent2">
            <a:hueOff val="451605"/>
            <a:satOff val="-2211"/>
            <a:lumOff val="124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/>
            <a:t>Departure and arrival</a:t>
          </a:r>
        </a:p>
      </dsp:txBody>
      <dsp:txXfrm>
        <a:off x="53859" y="1305127"/>
        <a:ext cx="11514010" cy="995592"/>
      </dsp:txXfrm>
    </dsp:sp>
    <dsp:sp modelId="{0A39937E-6875-4651-B465-655D787CEEE3}">
      <dsp:nvSpPr>
        <dsp:cNvPr id="0" name=""/>
        <dsp:cNvSpPr/>
      </dsp:nvSpPr>
      <dsp:spPr>
        <a:xfrm>
          <a:off x="0" y="2487058"/>
          <a:ext cx="11621728" cy="1103310"/>
        </a:xfrm>
        <a:prstGeom prst="roundRect">
          <a:avLst/>
        </a:prstGeom>
        <a:solidFill>
          <a:schemeClr val="accent2">
            <a:hueOff val="903209"/>
            <a:satOff val="-4421"/>
            <a:lumOff val="248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/>
            <a:t>Home sickness</a:t>
          </a:r>
        </a:p>
      </dsp:txBody>
      <dsp:txXfrm>
        <a:off x="53859" y="2540917"/>
        <a:ext cx="11514010" cy="995592"/>
      </dsp:txXfrm>
    </dsp:sp>
    <dsp:sp modelId="{038370CE-B232-4B6D-8813-046CDA91D7A3}">
      <dsp:nvSpPr>
        <dsp:cNvPr id="0" name=""/>
        <dsp:cNvSpPr/>
      </dsp:nvSpPr>
      <dsp:spPr>
        <a:xfrm>
          <a:off x="0" y="3722849"/>
          <a:ext cx="11621728" cy="1103310"/>
        </a:xfrm>
        <a:prstGeom prst="roundRect">
          <a:avLst/>
        </a:prstGeom>
        <a:solidFill>
          <a:schemeClr val="accent2">
            <a:hueOff val="1354814"/>
            <a:satOff val="-6632"/>
            <a:lumOff val="372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600" kern="1200"/>
            <a:t>Any questions?</a:t>
          </a:r>
          <a:endParaRPr lang="en-US" sz="4600" kern="1200"/>
        </a:p>
      </dsp:txBody>
      <dsp:txXfrm>
        <a:off x="53859" y="3776708"/>
        <a:ext cx="11514010" cy="9955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240998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2273" y="2059096"/>
            <a:ext cx="9416488" cy="4735404"/>
          </a:xfrm>
        </p:spPr>
        <p:txBody>
          <a:bodyPr anchor="b"/>
          <a:lstStyle>
            <a:lvl1pPr>
              <a:defRPr sz="102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2273" y="6794496"/>
            <a:ext cx="9416488" cy="1225131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D645-B9B4-46EE-B031-35C24A448A04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1189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2275" y="6827502"/>
            <a:ext cx="9416486" cy="806027"/>
          </a:xfrm>
        </p:spPr>
        <p:txBody>
          <a:bodyPr anchor="b">
            <a:normAutofit/>
          </a:bodyPr>
          <a:lstStyle>
            <a:lvl1pPr algn="l">
              <a:defRPr sz="3413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32273" y="975360"/>
            <a:ext cx="9416488" cy="517783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276"/>
            </a:lvl1pPr>
            <a:lvl2pPr marL="650230" indent="0">
              <a:buNone/>
              <a:defRPr sz="2276"/>
            </a:lvl2pPr>
            <a:lvl3pPr marL="1300460" indent="0">
              <a:buNone/>
              <a:defRPr sz="2276"/>
            </a:lvl3pPr>
            <a:lvl4pPr marL="1950690" indent="0">
              <a:buNone/>
              <a:defRPr sz="2276"/>
            </a:lvl4pPr>
            <a:lvl5pPr marL="2600919" indent="0">
              <a:buNone/>
              <a:defRPr sz="2276"/>
            </a:lvl5pPr>
            <a:lvl6pPr marL="3251149" indent="0">
              <a:buNone/>
              <a:defRPr sz="2276"/>
            </a:lvl6pPr>
            <a:lvl7pPr marL="3901379" indent="0">
              <a:buNone/>
              <a:defRPr sz="2276"/>
            </a:lvl7pPr>
            <a:lvl8pPr marL="4551609" indent="0">
              <a:buNone/>
              <a:defRPr sz="2276"/>
            </a:lvl8pPr>
            <a:lvl9pPr marL="5201839" indent="0">
              <a:buNone/>
              <a:defRPr sz="227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2274" y="7633529"/>
            <a:ext cx="9416485" cy="702168"/>
          </a:xfrm>
        </p:spPr>
        <p:txBody>
          <a:bodyPr>
            <a:normAutofit/>
          </a:bodyPr>
          <a:lstStyle>
            <a:lvl1pPr marL="0" indent="0">
              <a:buNone/>
              <a:defRPr sz="1707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E700-EF95-463F-B75A-2CDEC15C5A37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577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2273" y="2059093"/>
            <a:ext cx="9416488" cy="2817707"/>
          </a:xfrm>
        </p:spPr>
        <p:txBody>
          <a:bodyPr/>
          <a:lstStyle>
            <a:lvl1pPr>
              <a:defRPr sz="68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2273" y="5201920"/>
            <a:ext cx="9416488" cy="3359573"/>
          </a:xfrm>
        </p:spPr>
        <p:txBody>
          <a:bodyPr anchor="ctr">
            <a:normAutofit/>
          </a:bodyPr>
          <a:lstStyle>
            <a:lvl1pPr marL="0" indent="0">
              <a:buNone/>
              <a:defRPr sz="2560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61780-2E25-4081-A2D9-4C0805256F67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169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0227" y="2059093"/>
            <a:ext cx="8534825" cy="3304354"/>
          </a:xfrm>
        </p:spPr>
        <p:txBody>
          <a:bodyPr/>
          <a:lstStyle>
            <a:lvl1pPr>
              <a:defRPr sz="68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2059630" y="5363448"/>
            <a:ext cx="7766982" cy="486647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991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2273" y="6187601"/>
            <a:ext cx="9416488" cy="2384213"/>
          </a:xfrm>
        </p:spPr>
        <p:txBody>
          <a:bodyPr anchor="ctr">
            <a:normAutofit/>
          </a:bodyPr>
          <a:lstStyle>
            <a:lvl1pPr marL="0" indent="0">
              <a:buNone/>
              <a:defRPr sz="2560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61780-2E25-4081-A2D9-4C0805256F67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958432" y="1381339"/>
            <a:ext cx="855596" cy="2762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7351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955115" y="3717387"/>
            <a:ext cx="855596" cy="2762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7351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671621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2272" y="4443308"/>
            <a:ext cx="9416489" cy="2351189"/>
          </a:xfrm>
        </p:spPr>
        <p:txBody>
          <a:bodyPr anchor="b"/>
          <a:lstStyle>
            <a:lvl1pPr algn="l">
              <a:defRPr sz="568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2273" y="6794497"/>
            <a:ext cx="9416488" cy="1223680"/>
          </a:xfrm>
        </p:spPr>
        <p:txBody>
          <a:bodyPr anchor="t"/>
          <a:lstStyle>
            <a:lvl1pPr marL="0" indent="0" algn="l">
              <a:buNone/>
              <a:defRPr sz="2844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B9AD0-4BAD-48BB-B06C-62CAB66B1652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2259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597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320" y="2817706"/>
            <a:ext cx="3144142" cy="819573"/>
          </a:xfrm>
        </p:spPr>
        <p:txBody>
          <a:bodyPr anchor="b">
            <a:noAutofit/>
          </a:bodyPr>
          <a:lstStyle>
            <a:lvl1pPr marL="0" indent="0">
              <a:buNone/>
              <a:defRPr sz="3413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96142" y="3793067"/>
            <a:ext cx="3123319" cy="5104836"/>
          </a:xfrm>
        </p:spPr>
        <p:txBody>
          <a:bodyPr anchor="t">
            <a:normAutofit/>
          </a:bodyPr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43650" y="2817706"/>
            <a:ext cx="3132806" cy="819573"/>
          </a:xfrm>
        </p:spPr>
        <p:txBody>
          <a:bodyPr anchor="b">
            <a:noAutofit/>
          </a:bodyPr>
          <a:lstStyle>
            <a:lvl1pPr marL="0" indent="0">
              <a:buNone/>
              <a:defRPr sz="3413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132390" y="3793067"/>
            <a:ext cx="3144065" cy="5104836"/>
          </a:xfrm>
        </p:spPr>
        <p:txBody>
          <a:bodyPr anchor="t">
            <a:normAutofit/>
          </a:bodyPr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601660" y="2817706"/>
            <a:ext cx="3128402" cy="819573"/>
          </a:xfrm>
        </p:spPr>
        <p:txBody>
          <a:bodyPr anchor="b">
            <a:noAutofit/>
          </a:bodyPr>
          <a:lstStyle>
            <a:lvl1pPr marL="0" indent="0">
              <a:buNone/>
              <a:defRPr sz="3413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601660" y="3793067"/>
            <a:ext cx="3128402" cy="5104836"/>
          </a:xfrm>
        </p:spPr>
        <p:txBody>
          <a:bodyPr anchor="t">
            <a:normAutofit/>
          </a:bodyPr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975586" y="3034454"/>
            <a:ext cx="0" cy="563541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428309" y="3034453"/>
            <a:ext cx="0" cy="5641788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61780-2E25-4081-A2D9-4C0805256F67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4285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597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6142" y="6045794"/>
            <a:ext cx="3136870" cy="819573"/>
          </a:xfrm>
        </p:spPr>
        <p:txBody>
          <a:bodyPr anchor="b">
            <a:noAutofit/>
          </a:bodyPr>
          <a:lstStyle>
            <a:lvl1pPr marL="0" indent="0">
              <a:buNone/>
              <a:defRPr sz="3413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96142" y="3142827"/>
            <a:ext cx="3136870" cy="21674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276"/>
            </a:lvl1pPr>
            <a:lvl2pPr marL="650230" indent="0">
              <a:buNone/>
              <a:defRPr sz="2276"/>
            </a:lvl2pPr>
            <a:lvl3pPr marL="1300460" indent="0">
              <a:buNone/>
              <a:defRPr sz="2276"/>
            </a:lvl3pPr>
            <a:lvl4pPr marL="1950690" indent="0">
              <a:buNone/>
              <a:defRPr sz="2276"/>
            </a:lvl4pPr>
            <a:lvl5pPr marL="2600919" indent="0">
              <a:buNone/>
              <a:defRPr sz="2276"/>
            </a:lvl5pPr>
            <a:lvl6pPr marL="3251149" indent="0">
              <a:buNone/>
              <a:defRPr sz="2276"/>
            </a:lvl6pPr>
            <a:lvl7pPr marL="3901379" indent="0">
              <a:buNone/>
              <a:defRPr sz="2276"/>
            </a:lvl7pPr>
            <a:lvl8pPr marL="4551609" indent="0">
              <a:buNone/>
              <a:defRPr sz="2276"/>
            </a:lvl8pPr>
            <a:lvl9pPr marL="5201839" indent="0">
              <a:buNone/>
              <a:defRPr sz="227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6142" y="6865369"/>
            <a:ext cx="3136870" cy="937513"/>
          </a:xfrm>
        </p:spPr>
        <p:txBody>
          <a:bodyPr anchor="t">
            <a:normAutofit/>
          </a:bodyPr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49749" y="6045794"/>
            <a:ext cx="3126707" cy="819573"/>
          </a:xfrm>
        </p:spPr>
        <p:txBody>
          <a:bodyPr anchor="b">
            <a:noAutofit/>
          </a:bodyPr>
          <a:lstStyle>
            <a:lvl1pPr marL="0" indent="0">
              <a:buNone/>
              <a:defRPr sz="3413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149747" y="3142827"/>
            <a:ext cx="3126707" cy="21674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276"/>
            </a:lvl1pPr>
            <a:lvl2pPr marL="650230" indent="0">
              <a:buNone/>
              <a:defRPr sz="2276"/>
            </a:lvl2pPr>
            <a:lvl3pPr marL="1300460" indent="0">
              <a:buNone/>
              <a:defRPr sz="2276"/>
            </a:lvl3pPr>
            <a:lvl4pPr marL="1950690" indent="0">
              <a:buNone/>
              <a:defRPr sz="2276"/>
            </a:lvl4pPr>
            <a:lvl5pPr marL="2600919" indent="0">
              <a:buNone/>
              <a:defRPr sz="2276"/>
            </a:lvl5pPr>
            <a:lvl6pPr marL="3251149" indent="0">
              <a:buNone/>
              <a:defRPr sz="2276"/>
            </a:lvl6pPr>
            <a:lvl7pPr marL="3901379" indent="0">
              <a:buNone/>
              <a:defRPr sz="2276"/>
            </a:lvl7pPr>
            <a:lvl8pPr marL="4551609" indent="0">
              <a:buNone/>
              <a:defRPr sz="2276"/>
            </a:lvl8pPr>
            <a:lvl9pPr marL="5201839" indent="0">
              <a:buNone/>
              <a:defRPr sz="227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148304" y="6865368"/>
            <a:ext cx="3130849" cy="937513"/>
          </a:xfrm>
        </p:spPr>
        <p:txBody>
          <a:bodyPr anchor="t">
            <a:normAutofit/>
          </a:bodyPr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601660" y="6045794"/>
            <a:ext cx="3128402" cy="819573"/>
          </a:xfrm>
        </p:spPr>
        <p:txBody>
          <a:bodyPr anchor="b">
            <a:noAutofit/>
          </a:bodyPr>
          <a:lstStyle>
            <a:lvl1pPr marL="0" indent="0">
              <a:buNone/>
              <a:defRPr sz="3413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601659" y="3142827"/>
            <a:ext cx="3128402" cy="21674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276"/>
            </a:lvl1pPr>
            <a:lvl2pPr marL="650230" indent="0">
              <a:buNone/>
              <a:defRPr sz="2276"/>
            </a:lvl2pPr>
            <a:lvl3pPr marL="1300460" indent="0">
              <a:buNone/>
              <a:defRPr sz="2276"/>
            </a:lvl3pPr>
            <a:lvl4pPr marL="1950690" indent="0">
              <a:buNone/>
              <a:defRPr sz="2276"/>
            </a:lvl4pPr>
            <a:lvl5pPr marL="2600919" indent="0">
              <a:buNone/>
              <a:defRPr sz="2276"/>
            </a:lvl5pPr>
            <a:lvl6pPr marL="3251149" indent="0">
              <a:buNone/>
              <a:defRPr sz="2276"/>
            </a:lvl6pPr>
            <a:lvl7pPr marL="3901379" indent="0">
              <a:buNone/>
              <a:defRPr sz="2276"/>
            </a:lvl7pPr>
            <a:lvl8pPr marL="4551609" indent="0">
              <a:buNone/>
              <a:defRPr sz="2276"/>
            </a:lvl8pPr>
            <a:lvl9pPr marL="5201839" indent="0">
              <a:buNone/>
              <a:defRPr sz="227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601528" y="6865365"/>
            <a:ext cx="3132545" cy="937513"/>
          </a:xfrm>
        </p:spPr>
        <p:txBody>
          <a:bodyPr anchor="t">
            <a:normAutofit/>
          </a:bodyPr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975586" y="3034454"/>
            <a:ext cx="0" cy="563541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428309" y="3034453"/>
            <a:ext cx="0" cy="5641788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61780-2E25-4081-A2D9-4C0805256F67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24703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580A0-ED6C-4884-9FFE-87471827F59A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1062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60135" y="611861"/>
            <a:ext cx="1869928" cy="8286044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6142" y="1099669"/>
            <a:ext cx="7920088" cy="779823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74D98-3273-47CE-B312-A00AAFA2779F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5889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00" y="2768600"/>
            <a:ext cx="10464800" cy="57404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62385670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181100" y="1160942"/>
            <a:ext cx="10642600" cy="55118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181100" y="6794500"/>
            <a:ext cx="10642600" cy="15113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81100" y="8382000"/>
            <a:ext cx="10642600" cy="939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002487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BD2FD-BB9B-4F70-88C1-7B3D2DFF02D6}" type="datetimeFigureOut">
              <a:rPr lang="en-GB" smtClean="0"/>
              <a:t>01/10/2019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3AB82-D081-4E1D-A534-5C0863AB90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2111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half" idx="13"/>
          </p:nvPr>
        </p:nvSpPr>
        <p:spPr>
          <a:xfrm rot="21600000">
            <a:off x="787399" y="774699"/>
            <a:ext cx="6159501" cy="82042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7273168" y="5018682"/>
            <a:ext cx="4927601" cy="3937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quarter" idx="15"/>
          </p:nvPr>
        </p:nvSpPr>
        <p:spPr>
          <a:xfrm rot="21600000">
            <a:off x="7269536" y="774699"/>
            <a:ext cx="4927601" cy="3937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12788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2275" y="4070022"/>
            <a:ext cx="9416486" cy="2724476"/>
          </a:xfrm>
        </p:spPr>
        <p:txBody>
          <a:bodyPr anchor="b"/>
          <a:lstStyle>
            <a:lvl1pPr algn="l">
              <a:defRPr sz="568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2273" y="6794497"/>
            <a:ext cx="9416488" cy="1223680"/>
          </a:xfrm>
        </p:spPr>
        <p:txBody>
          <a:bodyPr anchor="t"/>
          <a:lstStyle>
            <a:lvl1pPr marL="0" indent="0" algn="l">
              <a:buNone/>
              <a:defRPr sz="2844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34F47-3A99-4701-A7D9-FE6C4D9DA92E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392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7174" y="2930598"/>
            <a:ext cx="4690650" cy="5967307"/>
          </a:xfrm>
        </p:spPr>
        <p:txBody>
          <a:bodyPr>
            <a:normAutofit/>
          </a:bodyPr>
          <a:lstStyle>
            <a:lvl1pPr>
              <a:defRPr sz="2560"/>
            </a:lvl1pPr>
            <a:lvl2pPr>
              <a:defRPr sz="2276"/>
            </a:lvl2pPr>
            <a:lvl3pPr>
              <a:defRPr sz="1991"/>
            </a:lvl3pPr>
            <a:lvl4pPr>
              <a:defRPr sz="1707"/>
            </a:lvl4pPr>
            <a:lvl5pPr>
              <a:defRPr sz="1707"/>
            </a:lvl5pPr>
            <a:lvl6pPr>
              <a:defRPr sz="1707"/>
            </a:lvl6pPr>
            <a:lvl7pPr>
              <a:defRPr sz="1707"/>
            </a:lvl7pPr>
            <a:lvl8pPr>
              <a:defRPr sz="1707"/>
            </a:lvl8pPr>
            <a:lvl9pPr>
              <a:defRPr sz="17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33032" y="2924222"/>
            <a:ext cx="4690652" cy="5973682"/>
          </a:xfrm>
        </p:spPr>
        <p:txBody>
          <a:bodyPr>
            <a:normAutofit/>
          </a:bodyPr>
          <a:lstStyle>
            <a:lvl1pPr>
              <a:defRPr sz="2560"/>
            </a:lvl1pPr>
            <a:lvl2pPr>
              <a:defRPr sz="2276"/>
            </a:lvl2pPr>
            <a:lvl3pPr>
              <a:defRPr sz="1991"/>
            </a:lvl3pPr>
            <a:lvl4pPr>
              <a:defRPr sz="1707"/>
            </a:lvl4pPr>
            <a:lvl5pPr>
              <a:defRPr sz="1707"/>
            </a:lvl5pPr>
            <a:lvl6pPr>
              <a:defRPr sz="1707"/>
            </a:lvl6pPr>
            <a:lvl7pPr>
              <a:defRPr sz="1707"/>
            </a:lvl7pPr>
            <a:lvl8pPr>
              <a:defRPr sz="1707"/>
            </a:lvl8pPr>
            <a:lvl9pPr>
              <a:defRPr sz="17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62588-EC5C-453B-A942-AA1C7EFEEF33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9847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7173" y="2709333"/>
            <a:ext cx="4690648" cy="819573"/>
          </a:xfrm>
        </p:spPr>
        <p:txBody>
          <a:bodyPr anchor="b">
            <a:noAutofit/>
          </a:bodyPr>
          <a:lstStyle>
            <a:lvl1pPr marL="0" indent="0">
              <a:buNone/>
              <a:defRPr sz="3413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7174" y="3576320"/>
            <a:ext cx="4690650" cy="5321583"/>
          </a:xfrm>
        </p:spPr>
        <p:txBody>
          <a:bodyPr>
            <a:normAutofit/>
          </a:bodyPr>
          <a:lstStyle>
            <a:lvl1pPr>
              <a:defRPr sz="2560"/>
            </a:lvl1pPr>
            <a:lvl2pPr>
              <a:defRPr sz="2276"/>
            </a:lvl2pPr>
            <a:lvl3pPr>
              <a:defRPr sz="1991"/>
            </a:lvl3pPr>
            <a:lvl4pPr>
              <a:defRPr sz="1707"/>
            </a:lvl4pPr>
            <a:lvl5pPr>
              <a:defRPr sz="1707"/>
            </a:lvl5pPr>
            <a:lvl6pPr>
              <a:defRPr sz="1707"/>
            </a:lvl6pPr>
            <a:lvl7pPr>
              <a:defRPr sz="1707"/>
            </a:lvl7pPr>
            <a:lvl8pPr>
              <a:defRPr sz="1707"/>
            </a:lvl8pPr>
            <a:lvl9pPr>
              <a:defRPr sz="17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3033" y="2709333"/>
            <a:ext cx="4690650" cy="819573"/>
          </a:xfrm>
        </p:spPr>
        <p:txBody>
          <a:bodyPr anchor="b">
            <a:noAutofit/>
          </a:bodyPr>
          <a:lstStyle>
            <a:lvl1pPr marL="0" indent="0">
              <a:buNone/>
              <a:defRPr sz="3413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3033" y="3576320"/>
            <a:ext cx="4690650" cy="5321583"/>
          </a:xfrm>
        </p:spPr>
        <p:txBody>
          <a:bodyPr>
            <a:normAutofit/>
          </a:bodyPr>
          <a:lstStyle>
            <a:lvl1pPr>
              <a:defRPr sz="2560"/>
            </a:lvl1pPr>
            <a:lvl2pPr>
              <a:defRPr sz="2276"/>
            </a:lvl2pPr>
            <a:lvl3pPr>
              <a:defRPr sz="1991"/>
            </a:lvl3pPr>
            <a:lvl4pPr>
              <a:defRPr sz="1707"/>
            </a:lvl4pPr>
            <a:lvl5pPr>
              <a:defRPr sz="1707"/>
            </a:lvl5pPr>
            <a:lvl6pPr>
              <a:defRPr sz="1707"/>
            </a:lvl6pPr>
            <a:lvl7pPr>
              <a:defRPr sz="1707"/>
            </a:lvl7pPr>
            <a:lvl8pPr>
              <a:defRPr sz="1707"/>
            </a:lvl8pPr>
            <a:lvl9pPr>
              <a:defRPr sz="17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5D575-BDA5-4AAF-81DC-5D38C213A391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8446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9C5B0-21BA-48EA-B067-5E37072B4F18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5199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959AD-49F4-478E-A013-BE606CDD1B41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539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2272" y="2059094"/>
            <a:ext cx="3628746" cy="2059093"/>
          </a:xfrm>
        </p:spPr>
        <p:txBody>
          <a:bodyPr anchor="b"/>
          <a:lstStyle>
            <a:lvl1pPr algn="l">
              <a:defRPr sz="3413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4921" y="2059093"/>
            <a:ext cx="5543841" cy="6502400"/>
          </a:xfrm>
        </p:spPr>
        <p:txBody>
          <a:bodyPr anchor="ctr">
            <a:normAutofit/>
          </a:bodyPr>
          <a:lstStyle>
            <a:lvl1pPr>
              <a:defRPr sz="2844"/>
            </a:lvl1pPr>
            <a:lvl2pPr>
              <a:defRPr sz="2560"/>
            </a:lvl2pPr>
            <a:lvl3pPr>
              <a:defRPr sz="2276"/>
            </a:lvl3pPr>
            <a:lvl4pPr>
              <a:defRPr sz="1991"/>
            </a:lvl4pPr>
            <a:lvl5pPr>
              <a:defRPr sz="1991"/>
            </a:lvl5pPr>
            <a:lvl6pPr>
              <a:defRPr sz="1991"/>
            </a:lvl6pPr>
            <a:lvl7pPr>
              <a:defRPr sz="1991"/>
            </a:lvl7pPr>
            <a:lvl8pPr>
              <a:defRPr sz="1991"/>
            </a:lvl8pPr>
            <a:lvl9pPr>
              <a:defRPr sz="199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2272" y="4450534"/>
            <a:ext cx="3628746" cy="4118185"/>
          </a:xfrm>
        </p:spPr>
        <p:txBody>
          <a:bodyPr/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5E8D2-BCEE-4D3D-AE6D-93BD204BAD0C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7019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1155" y="2637073"/>
            <a:ext cx="5433847" cy="2239727"/>
          </a:xfrm>
        </p:spPr>
        <p:txBody>
          <a:bodyPr anchor="b">
            <a:normAutofit/>
          </a:bodyPr>
          <a:lstStyle>
            <a:lvl1pPr algn="l">
              <a:defRPr sz="512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14780" y="1625600"/>
            <a:ext cx="3414649" cy="6502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276"/>
            </a:lvl1pPr>
            <a:lvl2pPr marL="650230" indent="0">
              <a:buNone/>
              <a:defRPr sz="2276"/>
            </a:lvl2pPr>
            <a:lvl3pPr marL="1300460" indent="0">
              <a:buNone/>
              <a:defRPr sz="2276"/>
            </a:lvl3pPr>
            <a:lvl4pPr marL="1950690" indent="0">
              <a:buNone/>
              <a:defRPr sz="2276"/>
            </a:lvl4pPr>
            <a:lvl5pPr marL="2600919" indent="0">
              <a:buNone/>
              <a:defRPr sz="2276"/>
            </a:lvl5pPr>
            <a:lvl6pPr marL="3251149" indent="0">
              <a:buNone/>
              <a:defRPr sz="2276"/>
            </a:lvl6pPr>
            <a:lvl7pPr marL="3901379" indent="0">
              <a:buNone/>
              <a:defRPr sz="2276"/>
            </a:lvl7pPr>
            <a:lvl8pPr marL="4551609" indent="0">
              <a:buNone/>
              <a:defRPr sz="2276"/>
            </a:lvl8pPr>
            <a:lvl9pPr marL="5201839" indent="0">
              <a:buNone/>
              <a:defRPr sz="227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2272" y="5201920"/>
            <a:ext cx="5425391" cy="1950720"/>
          </a:xfrm>
        </p:spPr>
        <p:txBody>
          <a:bodyPr>
            <a:normAutofit/>
          </a:bodyPr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F110E-D48F-4A61-BE6D-11D38A61FE05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0867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8959192" y="2384214"/>
            <a:ext cx="4009813" cy="4009813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8092206" y="-650240"/>
            <a:ext cx="2275840" cy="227584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8959192" y="8669867"/>
            <a:ext cx="1408853" cy="1408853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219005" y="3793067"/>
            <a:ext cx="5960533" cy="5960533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1194365" y="4118187"/>
            <a:ext cx="3359573" cy="3359573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11016027" y="0"/>
            <a:ext cx="975360" cy="15636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9365" y="643866"/>
            <a:ext cx="10034318" cy="19918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7174" y="2919716"/>
            <a:ext cx="9545463" cy="59669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659541" y="2600919"/>
            <a:ext cx="1408852" cy="32520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564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FE61780-2E25-4081-A2D9-4C0805256F67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865188" y="4641239"/>
            <a:ext cx="5489486" cy="325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564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1045591" y="420603"/>
            <a:ext cx="894312" cy="10918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3984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60952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  <p:sldLayoutId id="2147483762" r:id="rId16"/>
    <p:sldLayoutId id="2147483763" r:id="rId17"/>
    <p:sldLayoutId id="2147483764" r:id="rId18"/>
    <p:sldLayoutId id="2147483765" r:id="rId19"/>
    <p:sldLayoutId id="2147483766" r:id="rId20"/>
  </p:sldLayoutIdLst>
  <p:txStyles>
    <p:titleStyle>
      <a:lvl1pPr algn="l" defTabSz="650240" rtl="0" eaLnBrk="1" latinLnBrk="0" hangingPunct="1">
        <a:spcBef>
          <a:spcPct val="0"/>
        </a:spcBef>
        <a:buNone/>
        <a:defRPr sz="5973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87681" indent="-487681" algn="l" defTabSz="650240" rtl="0" eaLnBrk="1" latinLnBrk="0" hangingPunct="1">
        <a:spcBef>
          <a:spcPts val="1422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844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1056641" indent="-406401" algn="l" defTabSz="650240" rtl="0" eaLnBrk="1" latinLnBrk="0" hangingPunct="1">
        <a:spcBef>
          <a:spcPts val="1422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56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625603" indent="-325121" algn="l" defTabSz="650240" rtl="0" eaLnBrk="1" latinLnBrk="0" hangingPunct="1">
        <a:spcBef>
          <a:spcPts val="1422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276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2275843" indent="-325121" algn="l" defTabSz="650240" rtl="0" eaLnBrk="1" latinLnBrk="0" hangingPunct="1">
        <a:spcBef>
          <a:spcPts val="1422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991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926083" indent="-325121" algn="l" defTabSz="650240" rtl="0" eaLnBrk="1" latinLnBrk="0" hangingPunct="1">
        <a:spcBef>
          <a:spcPts val="1422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991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3576324" indent="-325121" algn="l" defTabSz="650240" rtl="0" eaLnBrk="1" latinLnBrk="0" hangingPunct="1">
        <a:spcBef>
          <a:spcPts val="1422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991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4226564" indent="-325121" algn="l" defTabSz="650240" rtl="0" eaLnBrk="1" latinLnBrk="0" hangingPunct="1">
        <a:spcBef>
          <a:spcPts val="1422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991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4876805" indent="-325121" algn="l" defTabSz="650240" rtl="0" eaLnBrk="1" latinLnBrk="0" hangingPunct="1">
        <a:spcBef>
          <a:spcPts val="1422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991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5527045" indent="-325121" algn="l" defTabSz="650240" rtl="0" eaLnBrk="1" latinLnBrk="0" hangingPunct="1">
        <a:spcBef>
          <a:spcPts val="1422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991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65024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algn="l" defTabSz="65024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81" algn="l" defTabSz="65024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721" algn="l" defTabSz="65024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63" algn="l" defTabSz="65024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203" algn="l" defTabSz="65024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444" algn="l" defTabSz="65024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84" algn="l" defTabSz="65024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925" algn="l" defTabSz="65024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6.png"/><Relationship Id="rId7" Type="http://schemas.openxmlformats.org/officeDocument/2006/relationships/diagramData" Target="../diagrams/data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11" Type="http://schemas.microsoft.com/office/2007/relationships/diagramDrawing" Target="../diagrams/drawing1.xml"/><Relationship Id="rId5" Type="http://schemas.openxmlformats.org/officeDocument/2006/relationships/image" Target="../media/image8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7.png"/><Relationship Id="rId9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7.png"/><Relationship Id="rId7" Type="http://schemas.openxmlformats.org/officeDocument/2006/relationships/diagramLayout" Target="../diagrams/layout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6" Type="http://schemas.openxmlformats.org/officeDocument/2006/relationships/diagramData" Target="../diagrams/data3.xml"/><Relationship Id="rId5" Type="http://schemas.openxmlformats.org/officeDocument/2006/relationships/image" Target="../media/image9.png"/><Relationship Id="rId10" Type="http://schemas.microsoft.com/office/2007/relationships/diagramDrawing" Target="../diagrams/drawing3.xml"/><Relationship Id="rId4" Type="http://schemas.openxmlformats.org/officeDocument/2006/relationships/image" Target="../media/image8.png"/><Relationship Id="rId9" Type="http://schemas.openxmlformats.org/officeDocument/2006/relationships/diagramColors" Target="../diagrams/colors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7.png"/><Relationship Id="rId7" Type="http://schemas.openxmlformats.org/officeDocument/2006/relationships/diagramLayout" Target="../diagrams/layout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4.xml"/><Relationship Id="rId5" Type="http://schemas.openxmlformats.org/officeDocument/2006/relationships/image" Target="../media/image9.png"/><Relationship Id="rId10" Type="http://schemas.microsoft.com/office/2007/relationships/diagramDrawing" Target="../diagrams/drawing4.xml"/><Relationship Id="rId4" Type="http://schemas.openxmlformats.org/officeDocument/2006/relationships/image" Target="../media/image8.png"/><Relationship Id="rId9" Type="http://schemas.openxmlformats.org/officeDocument/2006/relationships/diagramColors" Target="../diagrams/colors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manoradventure.com/img/wales/abernant-lake-map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2" r="-2" b="-2"/>
          <a:stretch/>
        </p:blipFill>
        <p:spPr bwMode="auto">
          <a:xfrm>
            <a:off x="1" y="-7"/>
            <a:ext cx="6502399" cy="7139898"/>
          </a:xfrm>
          <a:custGeom>
            <a:avLst/>
            <a:gdLst>
              <a:gd name="connsiteX0" fmla="*/ 0 w 6095999"/>
              <a:gd name="connsiteY0" fmla="*/ 0 h 5020241"/>
              <a:gd name="connsiteX1" fmla="*/ 6095999 w 6095999"/>
              <a:gd name="connsiteY1" fmla="*/ 0 h 5020241"/>
              <a:gd name="connsiteX2" fmla="*/ 6095999 w 6095999"/>
              <a:gd name="connsiteY2" fmla="*/ 4581001 h 5020241"/>
              <a:gd name="connsiteX3" fmla="*/ 5995877 w 6095999"/>
              <a:gd name="connsiteY3" fmla="*/ 4581001 h 5020241"/>
              <a:gd name="connsiteX4" fmla="*/ 5747167 w 6095999"/>
              <a:gd name="connsiteY4" fmla="*/ 4576798 h 5020241"/>
              <a:gd name="connsiteX5" fmla="*/ 5503333 w 6095999"/>
              <a:gd name="connsiteY5" fmla="*/ 4570492 h 5020241"/>
              <a:gd name="connsiteX6" fmla="*/ 5261938 w 6095999"/>
              <a:gd name="connsiteY6" fmla="*/ 4564537 h 5020241"/>
              <a:gd name="connsiteX7" fmla="*/ 5025418 w 6095999"/>
              <a:gd name="connsiteY7" fmla="*/ 4557881 h 5020241"/>
              <a:gd name="connsiteX8" fmla="*/ 4790118 w 6095999"/>
              <a:gd name="connsiteY8" fmla="*/ 4547722 h 5020241"/>
              <a:gd name="connsiteX9" fmla="*/ 4558477 w 6095999"/>
              <a:gd name="connsiteY9" fmla="*/ 4536862 h 5020241"/>
              <a:gd name="connsiteX10" fmla="*/ 4331710 w 6095999"/>
              <a:gd name="connsiteY10" fmla="*/ 4527054 h 5020241"/>
              <a:gd name="connsiteX11" fmla="*/ 3889152 w 6095999"/>
              <a:gd name="connsiteY11" fmla="*/ 4499379 h 5020241"/>
              <a:gd name="connsiteX12" fmla="*/ 3464881 w 6095999"/>
              <a:gd name="connsiteY12" fmla="*/ 4469954 h 5020241"/>
              <a:gd name="connsiteX13" fmla="*/ 3057678 w 6095999"/>
              <a:gd name="connsiteY13" fmla="*/ 4439126 h 5020241"/>
              <a:gd name="connsiteX14" fmla="*/ 2672421 w 6095999"/>
              <a:gd name="connsiteY14" fmla="*/ 4405147 h 5020241"/>
              <a:gd name="connsiteX15" fmla="*/ 2304232 w 6095999"/>
              <a:gd name="connsiteY15" fmla="*/ 4369765 h 5020241"/>
              <a:gd name="connsiteX16" fmla="*/ 1962864 w 6095999"/>
              <a:gd name="connsiteY16" fmla="*/ 4331582 h 5020241"/>
              <a:gd name="connsiteX17" fmla="*/ 1642223 w 6095999"/>
              <a:gd name="connsiteY17" fmla="*/ 4294099 h 5020241"/>
              <a:gd name="connsiteX18" fmla="*/ 1347183 w 6095999"/>
              <a:gd name="connsiteY18" fmla="*/ 4256616 h 5020241"/>
              <a:gd name="connsiteX19" fmla="*/ 1076528 w 6095999"/>
              <a:gd name="connsiteY19" fmla="*/ 4221235 h 5020241"/>
              <a:gd name="connsiteX20" fmla="*/ 836351 w 6095999"/>
              <a:gd name="connsiteY20" fmla="*/ 4187605 h 5020241"/>
              <a:gd name="connsiteX21" fmla="*/ 619339 w 6095999"/>
              <a:gd name="connsiteY21" fmla="*/ 4155727 h 5020241"/>
              <a:gd name="connsiteX22" fmla="*/ 436464 w 6095999"/>
              <a:gd name="connsiteY22" fmla="*/ 4129104 h 5020241"/>
              <a:gd name="connsiteX23" fmla="*/ 282848 w 6095999"/>
              <a:gd name="connsiteY23" fmla="*/ 4103881 h 5020241"/>
              <a:gd name="connsiteX24" fmla="*/ 71932 w 6095999"/>
              <a:gd name="connsiteY24" fmla="*/ 4067800 h 5020241"/>
              <a:gd name="connsiteX25" fmla="*/ 1 w 6095999"/>
              <a:gd name="connsiteY25" fmla="*/ 4055539 h 5020241"/>
              <a:gd name="connsiteX26" fmla="*/ 1 w 6095999"/>
              <a:gd name="connsiteY26" fmla="*/ 5020241 h 5020241"/>
              <a:gd name="connsiteX27" fmla="*/ 0 w 6095999"/>
              <a:gd name="connsiteY27" fmla="*/ 5020241 h 5020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095999" h="5020241">
                <a:moveTo>
                  <a:pt x="0" y="0"/>
                </a:moveTo>
                <a:lnTo>
                  <a:pt x="6095999" y="0"/>
                </a:lnTo>
                <a:lnTo>
                  <a:pt x="6095999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8" r="11841" b="-1"/>
          <a:stretch/>
        </p:blipFill>
        <p:spPr bwMode="auto">
          <a:xfrm>
            <a:off x="6502400" y="13373"/>
            <a:ext cx="6502075" cy="6518191"/>
          </a:xfrm>
          <a:custGeom>
            <a:avLst/>
            <a:gdLst>
              <a:gd name="connsiteX0" fmla="*/ 0 w 6095696"/>
              <a:gd name="connsiteY0" fmla="*/ 0 h 4583103"/>
              <a:gd name="connsiteX1" fmla="*/ 6095696 w 6095696"/>
              <a:gd name="connsiteY1" fmla="*/ 0 h 4583103"/>
              <a:gd name="connsiteX2" fmla="*/ 6095696 w 6095696"/>
              <a:gd name="connsiteY2" fmla="*/ 4057991 h 4583103"/>
              <a:gd name="connsiteX3" fmla="*/ 5818946 w 6095696"/>
              <a:gd name="connsiteY3" fmla="*/ 4110187 h 4583103"/>
              <a:gd name="connsiteX4" fmla="*/ 5543413 w 6095696"/>
              <a:gd name="connsiteY4" fmla="*/ 4159931 h 4583103"/>
              <a:gd name="connsiteX5" fmla="*/ 5266662 w 6095696"/>
              <a:gd name="connsiteY5" fmla="*/ 4208624 h 4583103"/>
              <a:gd name="connsiteX6" fmla="*/ 4988691 w 6095696"/>
              <a:gd name="connsiteY6" fmla="*/ 4250310 h 4583103"/>
              <a:gd name="connsiteX7" fmla="*/ 4711940 w 6095696"/>
              <a:gd name="connsiteY7" fmla="*/ 4292347 h 4583103"/>
              <a:gd name="connsiteX8" fmla="*/ 4433969 w 6095696"/>
              <a:gd name="connsiteY8" fmla="*/ 4331582 h 4583103"/>
              <a:gd name="connsiteX9" fmla="*/ 4159656 w 6095696"/>
              <a:gd name="connsiteY9" fmla="*/ 4365211 h 4583103"/>
              <a:gd name="connsiteX10" fmla="*/ 3881685 w 6095696"/>
              <a:gd name="connsiteY10" fmla="*/ 4397089 h 4583103"/>
              <a:gd name="connsiteX11" fmla="*/ 3604934 w 6095696"/>
              <a:gd name="connsiteY11" fmla="*/ 4426165 h 4583103"/>
              <a:gd name="connsiteX12" fmla="*/ 3333059 w 6095696"/>
              <a:gd name="connsiteY12" fmla="*/ 4451387 h 4583103"/>
              <a:gd name="connsiteX13" fmla="*/ 3057527 w 6095696"/>
              <a:gd name="connsiteY13" fmla="*/ 4476609 h 4583103"/>
              <a:gd name="connsiteX14" fmla="*/ 2785652 w 6095696"/>
              <a:gd name="connsiteY14" fmla="*/ 4497628 h 4583103"/>
              <a:gd name="connsiteX15" fmla="*/ 2513777 w 6095696"/>
              <a:gd name="connsiteY15" fmla="*/ 4514092 h 4583103"/>
              <a:gd name="connsiteX16" fmla="*/ 2243122 w 6095696"/>
              <a:gd name="connsiteY16" fmla="*/ 4531258 h 4583103"/>
              <a:gd name="connsiteX17" fmla="*/ 1974904 w 6095696"/>
              <a:gd name="connsiteY17" fmla="*/ 4545620 h 4583103"/>
              <a:gd name="connsiteX18" fmla="*/ 1709125 w 6095696"/>
              <a:gd name="connsiteY18" fmla="*/ 4555779 h 4583103"/>
              <a:gd name="connsiteX19" fmla="*/ 1443346 w 6095696"/>
              <a:gd name="connsiteY19" fmla="*/ 4564537 h 4583103"/>
              <a:gd name="connsiteX20" fmla="*/ 1180006 w 6095696"/>
              <a:gd name="connsiteY20" fmla="*/ 4572944 h 4583103"/>
              <a:gd name="connsiteX21" fmla="*/ 920323 w 6095696"/>
              <a:gd name="connsiteY21" fmla="*/ 4576798 h 4583103"/>
              <a:gd name="connsiteX22" fmla="*/ 660640 w 6095696"/>
              <a:gd name="connsiteY22" fmla="*/ 4581001 h 4583103"/>
              <a:gd name="connsiteX23" fmla="*/ 404614 w 6095696"/>
              <a:gd name="connsiteY23" fmla="*/ 4583103 h 4583103"/>
              <a:gd name="connsiteX24" fmla="*/ 151027 w 6095696"/>
              <a:gd name="connsiteY24" fmla="*/ 4581001 h 4583103"/>
              <a:gd name="connsiteX25" fmla="*/ 0 w 6095696"/>
              <a:gd name="connsiteY25" fmla="*/ 4581001 h 4583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095696" h="4583103">
                <a:moveTo>
                  <a:pt x="0" y="0"/>
                </a:moveTo>
                <a:lnTo>
                  <a:pt x="6095696" y="0"/>
                </a:lnTo>
                <a:lnTo>
                  <a:pt x="6095696" y="4057991"/>
                </a:lnTo>
                <a:lnTo>
                  <a:pt x="5818946" y="4110187"/>
                </a:lnTo>
                <a:lnTo>
                  <a:pt x="5543413" y="4159931"/>
                </a:lnTo>
                <a:lnTo>
                  <a:pt x="5266662" y="4208624"/>
                </a:lnTo>
                <a:lnTo>
                  <a:pt x="4988691" y="4250310"/>
                </a:lnTo>
                <a:lnTo>
                  <a:pt x="4711940" y="4292347"/>
                </a:lnTo>
                <a:lnTo>
                  <a:pt x="4433969" y="4331582"/>
                </a:lnTo>
                <a:lnTo>
                  <a:pt x="4159656" y="4365211"/>
                </a:lnTo>
                <a:lnTo>
                  <a:pt x="3881685" y="4397089"/>
                </a:lnTo>
                <a:lnTo>
                  <a:pt x="3604934" y="4426165"/>
                </a:lnTo>
                <a:lnTo>
                  <a:pt x="3333059" y="4451387"/>
                </a:lnTo>
                <a:lnTo>
                  <a:pt x="3057527" y="4476609"/>
                </a:lnTo>
                <a:lnTo>
                  <a:pt x="2785652" y="4497628"/>
                </a:lnTo>
                <a:lnTo>
                  <a:pt x="2513777" y="4514092"/>
                </a:lnTo>
                <a:lnTo>
                  <a:pt x="2243122" y="4531258"/>
                </a:lnTo>
                <a:lnTo>
                  <a:pt x="1974904" y="4545620"/>
                </a:lnTo>
                <a:lnTo>
                  <a:pt x="1709125" y="4555779"/>
                </a:lnTo>
                <a:lnTo>
                  <a:pt x="1443346" y="4564537"/>
                </a:lnTo>
                <a:lnTo>
                  <a:pt x="1180006" y="4572944"/>
                </a:lnTo>
                <a:lnTo>
                  <a:pt x="920323" y="4576798"/>
                </a:lnTo>
                <a:lnTo>
                  <a:pt x="660640" y="4581001"/>
                </a:lnTo>
                <a:lnTo>
                  <a:pt x="404614" y="4583103"/>
                </a:lnTo>
                <a:lnTo>
                  <a:pt x="151027" y="4581001"/>
                </a:lnTo>
                <a:lnTo>
                  <a:pt x="0" y="458100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01268" y="5338588"/>
            <a:ext cx="3703530" cy="1174659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4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8" name="Freeform: Shape 137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67869"/>
            <a:ext cx="13004800" cy="3985731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Llangrannog"/>
          <p:cNvSpPr txBox="1">
            <a:spLocks noGrp="1"/>
          </p:cNvSpPr>
          <p:nvPr>
            <p:ph type="ctrTitle"/>
          </p:nvPr>
        </p:nvSpPr>
        <p:spPr>
          <a:xfrm>
            <a:off x="679377" y="6903958"/>
            <a:ext cx="11101442" cy="123452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sz="6000">
                <a:solidFill>
                  <a:srgbClr val="EBEBEB"/>
                </a:solidFill>
              </a:rPr>
              <a:t>Manor Adventure</a:t>
            </a:r>
          </a:p>
        </p:txBody>
      </p:sp>
      <p:sp>
        <p:nvSpPr>
          <p:cNvPr id="120" name="2017- Year 5"/>
          <p:cNvSpPr txBox="1">
            <a:spLocks noGrp="1"/>
          </p:cNvSpPr>
          <p:nvPr>
            <p:ph type="subTitle" idx="1"/>
          </p:nvPr>
        </p:nvSpPr>
        <p:spPr>
          <a:xfrm>
            <a:off x="679378" y="8138487"/>
            <a:ext cx="11101442" cy="69393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>
                <a:solidFill>
                  <a:schemeClr val="tx2">
                    <a:lumMod val="40000"/>
                    <a:lumOff val="60000"/>
                  </a:schemeClr>
                </a:solidFill>
              </a:rPr>
              <a:t>2019 - Year 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Picture 130">
            <a:extLst>
              <a:ext uri="{FF2B5EF4-FFF2-40B4-BE49-F238E27FC236}">
                <a16:creationId xmlns:a16="http://schemas.microsoft.com/office/drawing/2014/main" id="{F1B8F9CB-890B-4CB8-B503-188A763E2FC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3796885"/>
            <a:ext cx="4306146" cy="5956715"/>
          </a:xfrm>
          <a:prstGeom prst="rect">
            <a:avLst/>
          </a:prstGeom>
        </p:spPr>
      </p:pic>
      <p:pic>
        <p:nvPicPr>
          <p:cNvPr id="133" name="Picture 132">
            <a:extLst>
              <a:ext uri="{FF2B5EF4-FFF2-40B4-BE49-F238E27FC236}">
                <a16:creationId xmlns:a16="http://schemas.microsoft.com/office/drawing/2014/main" id="{AA632AB4-3837-4FD0-8B62-0A18B573F4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4113560"/>
            <a:ext cx="1623906" cy="3364200"/>
          </a:xfrm>
          <a:prstGeom prst="rect">
            <a:avLst/>
          </a:prstGeom>
        </p:spPr>
      </p:pic>
      <p:sp>
        <p:nvSpPr>
          <p:cNvPr id="135" name="Oval 134">
            <a:extLst>
              <a:ext uri="{FF2B5EF4-FFF2-40B4-BE49-F238E27FC236}">
                <a16:creationId xmlns:a16="http://schemas.microsoft.com/office/drawing/2014/main" id="{C393B4A7-6ABF-423D-A762-3CDB4897A83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2946" y="2384213"/>
            <a:ext cx="3007360" cy="4009813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37" name="Picture 136">
            <a:extLst>
              <a:ext uri="{FF2B5EF4-FFF2-40B4-BE49-F238E27FC236}">
                <a16:creationId xmlns:a16="http://schemas.microsoft.com/office/drawing/2014/main" id="{9CD2319A-6FA9-4EFB-9EDF-7304467425E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8532706" y="0"/>
            <a:ext cx="1710279" cy="1623334"/>
          </a:xfrm>
          <a:prstGeom prst="rect">
            <a:avLst/>
          </a:prstGeom>
        </p:spPr>
      </p:pic>
      <p:pic>
        <p:nvPicPr>
          <p:cNvPr id="139" name="Picture 138">
            <a:extLst>
              <a:ext uri="{FF2B5EF4-FFF2-40B4-BE49-F238E27FC236}">
                <a16:creationId xmlns:a16="http://schemas.microsoft.com/office/drawing/2014/main" id="{D1692A93-3514-4486-8B67-CCA4E0259BC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9179603" y="8669866"/>
            <a:ext cx="1059983" cy="1083734"/>
          </a:xfrm>
          <a:prstGeom prst="rect">
            <a:avLst/>
          </a:prstGeom>
        </p:spPr>
      </p:pic>
      <p:sp>
        <p:nvSpPr>
          <p:cNvPr id="141" name="Rectangle 140">
            <a:extLst>
              <a:ext uri="{FF2B5EF4-FFF2-40B4-BE49-F238E27FC236}">
                <a16:creationId xmlns:a16="http://schemas.microsoft.com/office/drawing/2014/main" id="{01AD250C-F2EA-449F-9B14-DF5BB674C50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33666" y="0"/>
            <a:ext cx="731520" cy="162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3" name="The purpose of the residential trip"/>
          <p:cNvSpPr txBox="1">
            <a:spLocks noGrp="1"/>
          </p:cNvSpPr>
          <p:nvPr>
            <p:ph type="title"/>
          </p:nvPr>
        </p:nvSpPr>
        <p:spPr>
          <a:xfrm>
            <a:off x="689185" y="643865"/>
            <a:ext cx="10031704" cy="19918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5500"/>
            </a:lvl1pPr>
          </a:lstStyle>
          <a:p>
            <a:pPr defTabSz="457200"/>
            <a:r>
              <a:rPr lang="en-US" sz="4200"/>
              <a:t>The purpose of the residential trip </a:t>
            </a:r>
          </a:p>
        </p:txBody>
      </p:sp>
      <p:graphicFrame>
        <p:nvGraphicFramePr>
          <p:cNvPr id="126" name="To develop children's Welsh language skills…">
            <a:extLst>
              <a:ext uri="{FF2B5EF4-FFF2-40B4-BE49-F238E27FC236}">
                <a16:creationId xmlns:a16="http://schemas.microsoft.com/office/drawing/2014/main" id="{068EDD95-BF1D-44C3-8566-67206DE4D4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1475830"/>
              </p:ext>
            </p:extLst>
          </p:nvPr>
        </p:nvGraphicFramePr>
        <p:xfrm>
          <a:off x="689185" y="3182025"/>
          <a:ext cx="10031308" cy="5755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Picture 131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3796885"/>
            <a:ext cx="4306146" cy="5956715"/>
          </a:xfrm>
          <a:prstGeom prst="rect">
            <a:avLst/>
          </a:prstGeom>
        </p:spPr>
      </p:pic>
      <p:pic>
        <p:nvPicPr>
          <p:cNvPr id="134" name="Picture 133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4113560"/>
            <a:ext cx="1623906" cy="3364200"/>
          </a:xfrm>
          <a:prstGeom prst="rect">
            <a:avLst/>
          </a:prstGeom>
        </p:spPr>
      </p:pic>
      <p:sp>
        <p:nvSpPr>
          <p:cNvPr id="136" name="Oval 135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2946" y="2384213"/>
            <a:ext cx="3007360" cy="4009813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38" name="Picture 137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8532706" y="0"/>
            <a:ext cx="1710279" cy="1623334"/>
          </a:xfrm>
          <a:prstGeom prst="rect">
            <a:avLst/>
          </a:prstGeom>
        </p:spPr>
      </p:pic>
      <p:pic>
        <p:nvPicPr>
          <p:cNvPr id="140" name="Picture 139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9179603" y="8669866"/>
            <a:ext cx="1059983" cy="1083734"/>
          </a:xfrm>
          <a:prstGeom prst="rect">
            <a:avLst/>
          </a:prstGeom>
        </p:spPr>
      </p:pic>
      <p:sp>
        <p:nvSpPr>
          <p:cNvPr id="142" name="Rectangle 141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33666" y="0"/>
            <a:ext cx="731520" cy="162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757B325C-3E35-45CF-9D07-3BCB281F3B9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004800" cy="975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Safety and security"/>
          <p:cNvSpPr txBox="1">
            <a:spLocks noGrp="1"/>
          </p:cNvSpPr>
          <p:nvPr>
            <p:ph type="title"/>
          </p:nvPr>
        </p:nvSpPr>
        <p:spPr>
          <a:xfrm>
            <a:off x="8738053" y="1885696"/>
            <a:ext cx="3575867" cy="43612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457200"/>
            <a:r>
              <a:rPr lang="en-US" sz="67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Safety and security </a:t>
            </a:r>
          </a:p>
        </p:txBody>
      </p:sp>
      <p:sp>
        <p:nvSpPr>
          <p:cNvPr id="146" name="Freeform 36">
            <a:extLst>
              <a:ext uri="{FF2B5EF4-FFF2-40B4-BE49-F238E27FC236}">
                <a16:creationId xmlns:a16="http://schemas.microsoft.com/office/drawing/2014/main" id="{C24BEC42-AFF3-40D1-93A2-A27A42E1E23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61259" y="-1"/>
            <a:ext cx="596770" cy="5275934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8" name="Freeform: Shape 147">
            <a:extLst>
              <a:ext uri="{FF2B5EF4-FFF2-40B4-BE49-F238E27FC236}">
                <a16:creationId xmlns:a16="http://schemas.microsoft.com/office/drawing/2014/main" id="{608F427C-1EC9-4280-9367-F2B3AA063E8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330617" cy="9753600"/>
          </a:xfrm>
          <a:custGeom>
            <a:avLst/>
            <a:gdLst>
              <a:gd name="connsiteX0" fmla="*/ 6465239 w 7809954"/>
              <a:gd name="connsiteY0" fmla="*/ 0 h 6858000"/>
              <a:gd name="connsiteX1" fmla="*/ 7808777 w 7809954"/>
              <a:gd name="connsiteY1" fmla="*/ 0 h 6858000"/>
              <a:gd name="connsiteX2" fmla="*/ 7783732 w 7809954"/>
              <a:gd name="connsiteY2" fmla="*/ 155676 h 6858000"/>
              <a:gd name="connsiteX3" fmla="*/ 7759863 w 7809954"/>
              <a:gd name="connsiteY3" fmla="*/ 310667 h 6858000"/>
              <a:gd name="connsiteX4" fmla="*/ 7736499 w 7809954"/>
              <a:gd name="connsiteY4" fmla="*/ 466344 h 6858000"/>
              <a:gd name="connsiteX5" fmla="*/ 7716496 w 7809954"/>
              <a:gd name="connsiteY5" fmla="*/ 622706 h 6858000"/>
              <a:gd name="connsiteX6" fmla="*/ 7696325 w 7809954"/>
              <a:gd name="connsiteY6" fmla="*/ 778383 h 6858000"/>
              <a:gd name="connsiteX7" fmla="*/ 7677499 w 7809954"/>
              <a:gd name="connsiteY7" fmla="*/ 934745 h 6858000"/>
              <a:gd name="connsiteX8" fmla="*/ 7661363 w 7809954"/>
              <a:gd name="connsiteY8" fmla="*/ 1089050 h 6858000"/>
              <a:gd name="connsiteX9" fmla="*/ 7646067 w 7809954"/>
              <a:gd name="connsiteY9" fmla="*/ 1245413 h 6858000"/>
              <a:gd name="connsiteX10" fmla="*/ 7632115 w 7809954"/>
              <a:gd name="connsiteY10" fmla="*/ 1401089 h 6858000"/>
              <a:gd name="connsiteX11" fmla="*/ 7620013 w 7809954"/>
              <a:gd name="connsiteY11" fmla="*/ 1554023 h 6858000"/>
              <a:gd name="connsiteX12" fmla="*/ 7607910 w 7809954"/>
              <a:gd name="connsiteY12" fmla="*/ 1709013 h 6858000"/>
              <a:gd name="connsiteX13" fmla="*/ 7597825 w 7809954"/>
              <a:gd name="connsiteY13" fmla="*/ 1861947 h 6858000"/>
              <a:gd name="connsiteX14" fmla="*/ 7589925 w 7809954"/>
              <a:gd name="connsiteY14" fmla="*/ 2014880 h 6858000"/>
              <a:gd name="connsiteX15" fmla="*/ 7581688 w 7809954"/>
              <a:gd name="connsiteY15" fmla="*/ 2167128 h 6858000"/>
              <a:gd name="connsiteX16" fmla="*/ 7574797 w 7809954"/>
              <a:gd name="connsiteY16" fmla="*/ 2318004 h 6858000"/>
              <a:gd name="connsiteX17" fmla="*/ 7569922 w 7809954"/>
              <a:gd name="connsiteY17" fmla="*/ 2467508 h 6858000"/>
              <a:gd name="connsiteX18" fmla="*/ 7565720 w 7809954"/>
              <a:gd name="connsiteY18" fmla="*/ 2617013 h 6858000"/>
              <a:gd name="connsiteX19" fmla="*/ 7561686 w 7809954"/>
              <a:gd name="connsiteY19" fmla="*/ 2765145 h 6858000"/>
              <a:gd name="connsiteX20" fmla="*/ 7559837 w 7809954"/>
              <a:gd name="connsiteY20" fmla="*/ 2911221 h 6858000"/>
              <a:gd name="connsiteX21" fmla="*/ 7557820 w 7809954"/>
              <a:gd name="connsiteY21" fmla="*/ 3057296 h 6858000"/>
              <a:gd name="connsiteX22" fmla="*/ 7556811 w 7809954"/>
              <a:gd name="connsiteY22" fmla="*/ 3201314 h 6858000"/>
              <a:gd name="connsiteX23" fmla="*/ 7557820 w 7809954"/>
              <a:gd name="connsiteY23" fmla="*/ 3343960 h 6858000"/>
              <a:gd name="connsiteX24" fmla="*/ 7557820 w 7809954"/>
              <a:gd name="connsiteY24" fmla="*/ 3485235 h 6858000"/>
              <a:gd name="connsiteX25" fmla="*/ 7559837 w 7809954"/>
              <a:gd name="connsiteY25" fmla="*/ 3625138 h 6858000"/>
              <a:gd name="connsiteX26" fmla="*/ 7562862 w 7809954"/>
              <a:gd name="connsiteY26" fmla="*/ 3762298 h 6858000"/>
              <a:gd name="connsiteX27" fmla="*/ 7565720 w 7809954"/>
              <a:gd name="connsiteY27" fmla="*/ 3898087 h 6858000"/>
              <a:gd name="connsiteX28" fmla="*/ 7568914 w 7809954"/>
              <a:gd name="connsiteY28" fmla="*/ 4031132 h 6858000"/>
              <a:gd name="connsiteX29" fmla="*/ 7573788 w 7809954"/>
              <a:gd name="connsiteY29" fmla="*/ 4163491 h 6858000"/>
              <a:gd name="connsiteX30" fmla="*/ 7578999 w 7809954"/>
              <a:gd name="connsiteY30" fmla="*/ 4293793 h 6858000"/>
              <a:gd name="connsiteX31" fmla="*/ 7583705 w 7809954"/>
              <a:gd name="connsiteY31" fmla="*/ 4421352 h 6858000"/>
              <a:gd name="connsiteX32" fmla="*/ 7596985 w 7809954"/>
              <a:gd name="connsiteY32" fmla="*/ 4670298 h 6858000"/>
              <a:gd name="connsiteX33" fmla="*/ 7611104 w 7809954"/>
              <a:gd name="connsiteY33" fmla="*/ 4908956 h 6858000"/>
              <a:gd name="connsiteX34" fmla="*/ 7625896 w 7809954"/>
              <a:gd name="connsiteY34" fmla="*/ 5138013 h 6858000"/>
              <a:gd name="connsiteX35" fmla="*/ 7642201 w 7809954"/>
              <a:gd name="connsiteY35" fmla="*/ 5354726 h 6858000"/>
              <a:gd name="connsiteX36" fmla="*/ 7659178 w 7809954"/>
              <a:gd name="connsiteY36" fmla="*/ 5561838 h 6858000"/>
              <a:gd name="connsiteX37" fmla="*/ 7677499 w 7809954"/>
              <a:gd name="connsiteY37" fmla="*/ 5753862 h 6858000"/>
              <a:gd name="connsiteX38" fmla="*/ 7695485 w 7809954"/>
              <a:gd name="connsiteY38" fmla="*/ 5934227 h 6858000"/>
              <a:gd name="connsiteX39" fmla="*/ 7713470 w 7809954"/>
              <a:gd name="connsiteY39" fmla="*/ 6100191 h 6858000"/>
              <a:gd name="connsiteX40" fmla="*/ 7730447 w 7809954"/>
              <a:gd name="connsiteY40" fmla="*/ 6252438 h 6858000"/>
              <a:gd name="connsiteX41" fmla="*/ 7746584 w 7809954"/>
              <a:gd name="connsiteY41" fmla="*/ 6387541 h 6858000"/>
              <a:gd name="connsiteX42" fmla="*/ 7761880 w 7809954"/>
              <a:gd name="connsiteY42" fmla="*/ 6509613 h 6858000"/>
              <a:gd name="connsiteX43" fmla="*/ 7774655 w 7809954"/>
              <a:gd name="connsiteY43" fmla="*/ 6612483 h 6858000"/>
              <a:gd name="connsiteX44" fmla="*/ 7786757 w 7809954"/>
              <a:gd name="connsiteY44" fmla="*/ 6698894 h 6858000"/>
              <a:gd name="connsiteX45" fmla="*/ 7804071 w 7809954"/>
              <a:gd name="connsiteY45" fmla="*/ 6817538 h 6858000"/>
              <a:gd name="connsiteX46" fmla="*/ 7809954 w 7809954"/>
              <a:gd name="connsiteY46" fmla="*/ 6858000 h 6858000"/>
              <a:gd name="connsiteX47" fmla="*/ 7157124 w 7809954"/>
              <a:gd name="connsiteY47" fmla="*/ 6858000 h 6858000"/>
              <a:gd name="connsiteX48" fmla="*/ 7157124 w 7809954"/>
              <a:gd name="connsiteY48" fmla="*/ 6858000 h 6858000"/>
              <a:gd name="connsiteX49" fmla="*/ 0 w 7809954"/>
              <a:gd name="connsiteY49" fmla="*/ 6858000 h 6858000"/>
              <a:gd name="connsiteX50" fmla="*/ 0 w 7809954"/>
              <a:gd name="connsiteY50" fmla="*/ 0 h 6858000"/>
              <a:gd name="connsiteX51" fmla="*/ 6465239 w 780995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809954" h="6858000">
                <a:moveTo>
                  <a:pt x="6465239" y="0"/>
                </a:moveTo>
                <a:lnTo>
                  <a:pt x="7808777" y="0"/>
                </a:lnTo>
                <a:lnTo>
                  <a:pt x="7783732" y="155676"/>
                </a:lnTo>
                <a:lnTo>
                  <a:pt x="7759863" y="310667"/>
                </a:lnTo>
                <a:lnTo>
                  <a:pt x="7736499" y="466344"/>
                </a:lnTo>
                <a:lnTo>
                  <a:pt x="7716496" y="622706"/>
                </a:lnTo>
                <a:lnTo>
                  <a:pt x="7696325" y="778383"/>
                </a:lnTo>
                <a:lnTo>
                  <a:pt x="7677499" y="934745"/>
                </a:lnTo>
                <a:lnTo>
                  <a:pt x="7661363" y="1089050"/>
                </a:lnTo>
                <a:lnTo>
                  <a:pt x="7646067" y="1245413"/>
                </a:lnTo>
                <a:lnTo>
                  <a:pt x="7632115" y="1401089"/>
                </a:lnTo>
                <a:lnTo>
                  <a:pt x="7620013" y="1554023"/>
                </a:lnTo>
                <a:lnTo>
                  <a:pt x="7607910" y="1709013"/>
                </a:lnTo>
                <a:lnTo>
                  <a:pt x="7597825" y="1861947"/>
                </a:lnTo>
                <a:lnTo>
                  <a:pt x="7589925" y="2014880"/>
                </a:lnTo>
                <a:lnTo>
                  <a:pt x="7581688" y="2167128"/>
                </a:lnTo>
                <a:lnTo>
                  <a:pt x="7574797" y="2318004"/>
                </a:lnTo>
                <a:lnTo>
                  <a:pt x="7569922" y="2467508"/>
                </a:lnTo>
                <a:lnTo>
                  <a:pt x="7565720" y="2617013"/>
                </a:lnTo>
                <a:lnTo>
                  <a:pt x="7561686" y="2765145"/>
                </a:lnTo>
                <a:lnTo>
                  <a:pt x="7559837" y="2911221"/>
                </a:lnTo>
                <a:lnTo>
                  <a:pt x="7557820" y="3057296"/>
                </a:lnTo>
                <a:lnTo>
                  <a:pt x="7556811" y="3201314"/>
                </a:lnTo>
                <a:lnTo>
                  <a:pt x="7557820" y="3343960"/>
                </a:lnTo>
                <a:lnTo>
                  <a:pt x="7557820" y="3485235"/>
                </a:lnTo>
                <a:lnTo>
                  <a:pt x="7559837" y="3625138"/>
                </a:lnTo>
                <a:lnTo>
                  <a:pt x="7562862" y="3762298"/>
                </a:lnTo>
                <a:lnTo>
                  <a:pt x="7565720" y="3898087"/>
                </a:lnTo>
                <a:lnTo>
                  <a:pt x="7568914" y="4031132"/>
                </a:lnTo>
                <a:lnTo>
                  <a:pt x="7573788" y="4163491"/>
                </a:lnTo>
                <a:lnTo>
                  <a:pt x="7578999" y="4293793"/>
                </a:lnTo>
                <a:lnTo>
                  <a:pt x="7583705" y="4421352"/>
                </a:lnTo>
                <a:lnTo>
                  <a:pt x="7596985" y="4670298"/>
                </a:lnTo>
                <a:lnTo>
                  <a:pt x="7611104" y="4908956"/>
                </a:lnTo>
                <a:lnTo>
                  <a:pt x="7625896" y="5138013"/>
                </a:lnTo>
                <a:lnTo>
                  <a:pt x="7642201" y="5354726"/>
                </a:lnTo>
                <a:lnTo>
                  <a:pt x="7659178" y="5561838"/>
                </a:lnTo>
                <a:lnTo>
                  <a:pt x="7677499" y="5753862"/>
                </a:lnTo>
                <a:lnTo>
                  <a:pt x="7695485" y="5934227"/>
                </a:lnTo>
                <a:lnTo>
                  <a:pt x="7713470" y="6100191"/>
                </a:lnTo>
                <a:lnTo>
                  <a:pt x="7730447" y="6252438"/>
                </a:lnTo>
                <a:lnTo>
                  <a:pt x="7746584" y="6387541"/>
                </a:lnTo>
                <a:lnTo>
                  <a:pt x="7761880" y="6509613"/>
                </a:lnTo>
                <a:lnTo>
                  <a:pt x="7774655" y="6612483"/>
                </a:lnTo>
                <a:lnTo>
                  <a:pt x="7786757" y="6698894"/>
                </a:lnTo>
                <a:lnTo>
                  <a:pt x="7804071" y="6817538"/>
                </a:lnTo>
                <a:lnTo>
                  <a:pt x="7809954" y="6858000"/>
                </a:lnTo>
                <a:lnTo>
                  <a:pt x="7157124" y="6858000"/>
                </a:lnTo>
                <a:lnTo>
                  <a:pt x="7157124" y="6858000"/>
                </a:lnTo>
                <a:lnTo>
                  <a:pt x="0" y="6858000"/>
                </a:lnTo>
                <a:lnTo>
                  <a:pt x="0" y="0"/>
                </a:lnTo>
                <a:lnTo>
                  <a:pt x="646523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F98810A7-E114-447A-A7D6-69B27CFB565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33666" y="0"/>
            <a:ext cx="731520" cy="162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6777" y="2786249"/>
            <a:ext cx="6688706" cy="418044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191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3796885"/>
            <a:ext cx="4306146" cy="5956715"/>
          </a:xfrm>
          <a:prstGeom prst="rect">
            <a:avLst/>
          </a:prstGeom>
        </p:spPr>
      </p:pic>
      <p:pic>
        <p:nvPicPr>
          <p:cNvPr id="193" name="Picture 192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4113560"/>
            <a:ext cx="1623906" cy="3364200"/>
          </a:xfrm>
          <a:prstGeom prst="rect">
            <a:avLst/>
          </a:prstGeom>
        </p:spPr>
      </p:pic>
      <p:sp>
        <p:nvSpPr>
          <p:cNvPr id="194" name="Oval 193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2946" y="2384213"/>
            <a:ext cx="3007360" cy="4009813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95" name="Picture 194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8532706" y="0"/>
            <a:ext cx="1710279" cy="1623334"/>
          </a:xfrm>
          <a:prstGeom prst="rect">
            <a:avLst/>
          </a:prstGeom>
        </p:spPr>
      </p:pic>
      <p:pic>
        <p:nvPicPr>
          <p:cNvPr id="196" name="Picture 195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9179603" y="8669866"/>
            <a:ext cx="1059983" cy="1083734"/>
          </a:xfrm>
          <a:prstGeom prst="rect">
            <a:avLst/>
          </a:prstGeom>
        </p:spPr>
      </p:pic>
      <p:sp>
        <p:nvSpPr>
          <p:cNvPr id="197" name="Rectangle 196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33666" y="0"/>
            <a:ext cx="731520" cy="162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004800" cy="975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31" name="The bedrooms"/>
          <p:cNvSpPr>
            <a:spLocks noGrp="1"/>
          </p:cNvSpPr>
          <p:nvPr>
            <p:ph type="title"/>
          </p:nvPr>
        </p:nvSpPr>
        <p:spPr>
          <a:xfrm>
            <a:off x="5772726" y="643865"/>
            <a:ext cx="4948163" cy="19918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4200">
                <a:solidFill>
                  <a:schemeClr val="accent5"/>
                </a:solidFill>
              </a:defRPr>
            </a:lvl1pPr>
          </a:lstStyle>
          <a:p>
            <a:pPr defTabSz="457200"/>
            <a:r>
              <a:rPr lang="en-US">
                <a:solidFill>
                  <a:schemeClr val="tx2"/>
                </a:solidFill>
              </a:rPr>
              <a:t>Bedroom Facilities</a:t>
            </a:r>
          </a:p>
        </p:txBody>
      </p:sp>
      <p:sp>
        <p:nvSpPr>
          <p:cNvPr id="3085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36933" y="-2237"/>
            <a:ext cx="596770" cy="5275935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6" r="2406" b="1"/>
          <a:stretch/>
        </p:blipFill>
        <p:spPr bwMode="auto">
          <a:xfrm>
            <a:off x="3" y="10"/>
            <a:ext cx="5303383" cy="4876790"/>
          </a:xfrm>
          <a:custGeom>
            <a:avLst/>
            <a:gdLst>
              <a:gd name="connsiteX0" fmla="*/ 3628384 w 4971922"/>
              <a:gd name="connsiteY0" fmla="*/ 0 h 3429000"/>
              <a:gd name="connsiteX1" fmla="*/ 4971922 w 4971922"/>
              <a:gd name="connsiteY1" fmla="*/ 0 h 3429000"/>
              <a:gd name="connsiteX2" fmla="*/ 4946877 w 4971922"/>
              <a:gd name="connsiteY2" fmla="*/ 155677 h 3429000"/>
              <a:gd name="connsiteX3" fmla="*/ 4923008 w 4971922"/>
              <a:gd name="connsiteY3" fmla="*/ 310668 h 3429000"/>
              <a:gd name="connsiteX4" fmla="*/ 4899644 w 4971922"/>
              <a:gd name="connsiteY4" fmla="*/ 466344 h 3429000"/>
              <a:gd name="connsiteX5" fmla="*/ 4879641 w 4971922"/>
              <a:gd name="connsiteY5" fmla="*/ 622707 h 3429000"/>
              <a:gd name="connsiteX6" fmla="*/ 4859470 w 4971922"/>
              <a:gd name="connsiteY6" fmla="*/ 778383 h 3429000"/>
              <a:gd name="connsiteX7" fmla="*/ 4840644 w 4971922"/>
              <a:gd name="connsiteY7" fmla="*/ 934746 h 3429000"/>
              <a:gd name="connsiteX8" fmla="*/ 4824508 w 4971922"/>
              <a:gd name="connsiteY8" fmla="*/ 1089051 h 3429000"/>
              <a:gd name="connsiteX9" fmla="*/ 4809212 w 4971922"/>
              <a:gd name="connsiteY9" fmla="*/ 1245413 h 3429000"/>
              <a:gd name="connsiteX10" fmla="*/ 4795260 w 4971922"/>
              <a:gd name="connsiteY10" fmla="*/ 1401090 h 3429000"/>
              <a:gd name="connsiteX11" fmla="*/ 4783158 w 4971922"/>
              <a:gd name="connsiteY11" fmla="*/ 1554023 h 3429000"/>
              <a:gd name="connsiteX12" fmla="*/ 4771055 w 4971922"/>
              <a:gd name="connsiteY12" fmla="*/ 1709014 h 3429000"/>
              <a:gd name="connsiteX13" fmla="*/ 4760970 w 4971922"/>
              <a:gd name="connsiteY13" fmla="*/ 1861947 h 3429000"/>
              <a:gd name="connsiteX14" fmla="*/ 4753070 w 4971922"/>
              <a:gd name="connsiteY14" fmla="*/ 2014881 h 3429000"/>
              <a:gd name="connsiteX15" fmla="*/ 4744833 w 4971922"/>
              <a:gd name="connsiteY15" fmla="*/ 2167128 h 3429000"/>
              <a:gd name="connsiteX16" fmla="*/ 4737942 w 4971922"/>
              <a:gd name="connsiteY16" fmla="*/ 2318004 h 3429000"/>
              <a:gd name="connsiteX17" fmla="*/ 4733067 w 4971922"/>
              <a:gd name="connsiteY17" fmla="*/ 2467509 h 3429000"/>
              <a:gd name="connsiteX18" fmla="*/ 4728865 w 4971922"/>
              <a:gd name="connsiteY18" fmla="*/ 2617013 h 3429000"/>
              <a:gd name="connsiteX19" fmla="*/ 4724831 w 4971922"/>
              <a:gd name="connsiteY19" fmla="*/ 2765146 h 3429000"/>
              <a:gd name="connsiteX20" fmla="*/ 4722982 w 4971922"/>
              <a:gd name="connsiteY20" fmla="*/ 2911221 h 3429000"/>
              <a:gd name="connsiteX21" fmla="*/ 4720965 w 4971922"/>
              <a:gd name="connsiteY21" fmla="*/ 3057297 h 3429000"/>
              <a:gd name="connsiteX22" fmla="*/ 4719956 w 4971922"/>
              <a:gd name="connsiteY22" fmla="*/ 3201315 h 3429000"/>
              <a:gd name="connsiteX23" fmla="*/ 4720965 w 4971922"/>
              <a:gd name="connsiteY23" fmla="*/ 3343961 h 3429000"/>
              <a:gd name="connsiteX24" fmla="*/ 4720965 w 4971922"/>
              <a:gd name="connsiteY24" fmla="*/ 3429000 h 3429000"/>
              <a:gd name="connsiteX25" fmla="*/ 0 w 4971922"/>
              <a:gd name="connsiteY25" fmla="*/ 3429000 h 3429000"/>
              <a:gd name="connsiteX26" fmla="*/ 0 w 4971922"/>
              <a:gd name="connsiteY26" fmla="*/ 1 h 3429000"/>
              <a:gd name="connsiteX27" fmla="*/ 3628384 w 4971922"/>
              <a:gd name="connsiteY27" fmla="*/ 1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971922" h="3429000">
                <a:moveTo>
                  <a:pt x="3628384" y="0"/>
                </a:moveTo>
                <a:lnTo>
                  <a:pt x="4971922" y="0"/>
                </a:lnTo>
                <a:lnTo>
                  <a:pt x="4946877" y="155677"/>
                </a:lnTo>
                <a:lnTo>
                  <a:pt x="4923008" y="310668"/>
                </a:lnTo>
                <a:lnTo>
                  <a:pt x="4899644" y="466344"/>
                </a:lnTo>
                <a:lnTo>
                  <a:pt x="4879641" y="622707"/>
                </a:lnTo>
                <a:lnTo>
                  <a:pt x="4859470" y="778383"/>
                </a:lnTo>
                <a:lnTo>
                  <a:pt x="4840644" y="934746"/>
                </a:lnTo>
                <a:lnTo>
                  <a:pt x="4824508" y="1089051"/>
                </a:lnTo>
                <a:lnTo>
                  <a:pt x="4809212" y="1245413"/>
                </a:lnTo>
                <a:lnTo>
                  <a:pt x="4795260" y="1401090"/>
                </a:lnTo>
                <a:lnTo>
                  <a:pt x="4783158" y="1554023"/>
                </a:lnTo>
                <a:lnTo>
                  <a:pt x="4771055" y="1709014"/>
                </a:lnTo>
                <a:lnTo>
                  <a:pt x="4760970" y="1861947"/>
                </a:lnTo>
                <a:lnTo>
                  <a:pt x="4753070" y="2014881"/>
                </a:lnTo>
                <a:lnTo>
                  <a:pt x="4744833" y="2167128"/>
                </a:lnTo>
                <a:lnTo>
                  <a:pt x="4737942" y="2318004"/>
                </a:lnTo>
                <a:lnTo>
                  <a:pt x="4733067" y="2467509"/>
                </a:lnTo>
                <a:lnTo>
                  <a:pt x="4728865" y="2617013"/>
                </a:lnTo>
                <a:lnTo>
                  <a:pt x="4724831" y="2765146"/>
                </a:lnTo>
                <a:lnTo>
                  <a:pt x="4722982" y="2911221"/>
                </a:lnTo>
                <a:lnTo>
                  <a:pt x="4720965" y="3057297"/>
                </a:lnTo>
                <a:lnTo>
                  <a:pt x="4719956" y="3201315"/>
                </a:lnTo>
                <a:lnTo>
                  <a:pt x="4720965" y="3343961"/>
                </a:lnTo>
                <a:lnTo>
                  <a:pt x="4720965" y="3429000"/>
                </a:lnTo>
                <a:lnTo>
                  <a:pt x="0" y="3429000"/>
                </a:lnTo>
                <a:lnTo>
                  <a:pt x="0" y="1"/>
                </a:lnTo>
                <a:lnTo>
                  <a:pt x="3628384" y="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Rectangle 199">
            <a:extLst>
              <a:ext uri="{FF2B5EF4-FFF2-40B4-BE49-F238E27FC236}">
                <a16:creationId xmlns:a16="http://schemas.microsoft.com/office/drawing/2014/main" id="{D6F18ACE-6E82-4ADC-8A2F-A1771B309B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38611" y="0"/>
            <a:ext cx="731520" cy="162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2" name="Hafod - self contained block for just Marlborough pupils and staff…"/>
          <p:cNvSpPr txBox="1">
            <a:spLocks noGrp="1"/>
          </p:cNvSpPr>
          <p:nvPr>
            <p:ph type="body" sz="quarter" idx="1"/>
          </p:nvPr>
        </p:nvSpPr>
        <p:spPr>
          <a:xfrm>
            <a:off x="5771680" y="2919705"/>
            <a:ext cx="4948163" cy="59669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93382" indent="-393382" algn="l" defTabSz="457200">
              <a:spcBef>
                <a:spcPts val="1000"/>
              </a:spcBef>
              <a:buSzPct val="80000"/>
              <a:buFont typeface="Wingdings 3" charset="2"/>
              <a:buChar char=""/>
              <a:defRPr sz="2478"/>
            </a:pPr>
            <a:r>
              <a:rPr lang="en-US"/>
              <a:t>All Marlborough pupils and staff situated along one corridor.</a:t>
            </a:r>
          </a:p>
          <a:p>
            <a:pPr marL="337184" indent="-337184" algn="l" defTabSz="457200">
              <a:spcBef>
                <a:spcPts val="1000"/>
              </a:spcBef>
              <a:buSzPct val="80000"/>
              <a:buFont typeface="Wingdings 3" charset="2"/>
              <a:buChar char=""/>
              <a:defRPr sz="2124"/>
            </a:pPr>
            <a:r>
              <a:rPr lang="en-US"/>
              <a:t>Bedrooms sleep 4-6</a:t>
            </a:r>
          </a:p>
          <a:p>
            <a:pPr marL="337184" indent="-337184" algn="l" defTabSz="457200">
              <a:spcBef>
                <a:spcPts val="1000"/>
              </a:spcBef>
              <a:buSzPct val="80000"/>
              <a:buFont typeface="Wingdings 3" charset="2"/>
              <a:buChar char=""/>
              <a:defRPr sz="2124"/>
            </a:pPr>
            <a:r>
              <a:rPr lang="en-US"/>
              <a:t>All bedrooms are ensuite.</a:t>
            </a:r>
          </a:p>
          <a:p>
            <a:pPr marL="337184" indent="-337184" algn="l" defTabSz="457200">
              <a:spcBef>
                <a:spcPts val="1000"/>
              </a:spcBef>
              <a:buSzPct val="80000"/>
              <a:buFont typeface="Wingdings 3" charset="2"/>
              <a:buChar char=""/>
              <a:defRPr sz="2124"/>
            </a:pPr>
            <a:r>
              <a:rPr lang="en-US"/>
              <a:t>Staff bedrooms at the end of each corridor and in the middle.</a:t>
            </a:r>
          </a:p>
          <a:p>
            <a:pPr marL="337184" indent="-337184" algn="l" defTabSz="457200">
              <a:spcBef>
                <a:spcPts val="1000"/>
              </a:spcBef>
              <a:buSzPct val="80000"/>
              <a:buFont typeface="Wingdings 3" charset="2"/>
              <a:buChar char=""/>
              <a:defRPr sz="2124"/>
            </a:pPr>
            <a:r>
              <a:rPr lang="en-US"/>
              <a:t>Boys and girls grouped together.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9" r="9587" b="1"/>
          <a:stretch/>
        </p:blipFill>
        <p:spPr bwMode="auto">
          <a:xfrm>
            <a:off x="20" y="4876798"/>
            <a:ext cx="5304618" cy="4876802"/>
          </a:xfrm>
          <a:custGeom>
            <a:avLst/>
            <a:gdLst>
              <a:gd name="connsiteX0" fmla="*/ 0 w 4973099"/>
              <a:gd name="connsiteY0" fmla="*/ 0 h 3429001"/>
              <a:gd name="connsiteX1" fmla="*/ 4720965 w 4973099"/>
              <a:gd name="connsiteY1" fmla="*/ 0 h 3429001"/>
              <a:gd name="connsiteX2" fmla="*/ 4720965 w 4973099"/>
              <a:gd name="connsiteY2" fmla="*/ 56236 h 3429001"/>
              <a:gd name="connsiteX3" fmla="*/ 4722982 w 4973099"/>
              <a:gd name="connsiteY3" fmla="*/ 196139 h 3429001"/>
              <a:gd name="connsiteX4" fmla="*/ 4726007 w 4973099"/>
              <a:gd name="connsiteY4" fmla="*/ 333299 h 3429001"/>
              <a:gd name="connsiteX5" fmla="*/ 4728865 w 4973099"/>
              <a:gd name="connsiteY5" fmla="*/ 469087 h 3429001"/>
              <a:gd name="connsiteX6" fmla="*/ 4732059 w 4973099"/>
              <a:gd name="connsiteY6" fmla="*/ 602133 h 3429001"/>
              <a:gd name="connsiteX7" fmla="*/ 4736933 w 4973099"/>
              <a:gd name="connsiteY7" fmla="*/ 734492 h 3429001"/>
              <a:gd name="connsiteX8" fmla="*/ 4742144 w 4973099"/>
              <a:gd name="connsiteY8" fmla="*/ 864793 h 3429001"/>
              <a:gd name="connsiteX9" fmla="*/ 4746850 w 4973099"/>
              <a:gd name="connsiteY9" fmla="*/ 992352 h 3429001"/>
              <a:gd name="connsiteX10" fmla="*/ 4760130 w 4973099"/>
              <a:gd name="connsiteY10" fmla="*/ 1241298 h 3429001"/>
              <a:gd name="connsiteX11" fmla="*/ 4774249 w 4973099"/>
              <a:gd name="connsiteY11" fmla="*/ 1479956 h 3429001"/>
              <a:gd name="connsiteX12" fmla="*/ 4789041 w 4973099"/>
              <a:gd name="connsiteY12" fmla="*/ 1709013 h 3429001"/>
              <a:gd name="connsiteX13" fmla="*/ 4805346 w 4973099"/>
              <a:gd name="connsiteY13" fmla="*/ 1925726 h 3429001"/>
              <a:gd name="connsiteX14" fmla="*/ 4822323 w 4973099"/>
              <a:gd name="connsiteY14" fmla="*/ 2132838 h 3429001"/>
              <a:gd name="connsiteX15" fmla="*/ 4840644 w 4973099"/>
              <a:gd name="connsiteY15" fmla="*/ 2324862 h 3429001"/>
              <a:gd name="connsiteX16" fmla="*/ 4858630 w 4973099"/>
              <a:gd name="connsiteY16" fmla="*/ 2505227 h 3429001"/>
              <a:gd name="connsiteX17" fmla="*/ 4876615 w 4973099"/>
              <a:gd name="connsiteY17" fmla="*/ 2671191 h 3429001"/>
              <a:gd name="connsiteX18" fmla="*/ 4893592 w 4973099"/>
              <a:gd name="connsiteY18" fmla="*/ 2823438 h 3429001"/>
              <a:gd name="connsiteX19" fmla="*/ 4909729 w 4973099"/>
              <a:gd name="connsiteY19" fmla="*/ 2958541 h 3429001"/>
              <a:gd name="connsiteX20" fmla="*/ 4925025 w 4973099"/>
              <a:gd name="connsiteY20" fmla="*/ 3080613 h 3429001"/>
              <a:gd name="connsiteX21" fmla="*/ 4937800 w 4973099"/>
              <a:gd name="connsiteY21" fmla="*/ 3183483 h 3429001"/>
              <a:gd name="connsiteX22" fmla="*/ 4949902 w 4973099"/>
              <a:gd name="connsiteY22" fmla="*/ 3269894 h 3429001"/>
              <a:gd name="connsiteX23" fmla="*/ 4967216 w 4973099"/>
              <a:gd name="connsiteY23" fmla="*/ 3388538 h 3429001"/>
              <a:gd name="connsiteX24" fmla="*/ 4973099 w 4973099"/>
              <a:gd name="connsiteY24" fmla="*/ 3429000 h 3429001"/>
              <a:gd name="connsiteX25" fmla="*/ 4075210 w 4973099"/>
              <a:gd name="connsiteY25" fmla="*/ 3429000 h 3429001"/>
              <a:gd name="connsiteX26" fmla="*/ 4075210 w 4973099"/>
              <a:gd name="connsiteY26" fmla="*/ 3429001 h 3429001"/>
              <a:gd name="connsiteX27" fmla="*/ 0 w 4973099"/>
              <a:gd name="connsiteY27" fmla="*/ 3429001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973099" h="3429001">
                <a:moveTo>
                  <a:pt x="0" y="0"/>
                </a:moveTo>
                <a:lnTo>
                  <a:pt x="4720965" y="0"/>
                </a:lnTo>
                <a:lnTo>
                  <a:pt x="4720965" y="56236"/>
                </a:lnTo>
                <a:lnTo>
                  <a:pt x="4722982" y="196139"/>
                </a:lnTo>
                <a:lnTo>
                  <a:pt x="4726007" y="333299"/>
                </a:lnTo>
                <a:lnTo>
                  <a:pt x="4728865" y="469087"/>
                </a:lnTo>
                <a:lnTo>
                  <a:pt x="4732059" y="602133"/>
                </a:lnTo>
                <a:lnTo>
                  <a:pt x="4736933" y="734492"/>
                </a:lnTo>
                <a:lnTo>
                  <a:pt x="4742144" y="864793"/>
                </a:lnTo>
                <a:lnTo>
                  <a:pt x="4746850" y="992352"/>
                </a:lnTo>
                <a:lnTo>
                  <a:pt x="4760130" y="1241298"/>
                </a:lnTo>
                <a:lnTo>
                  <a:pt x="4774249" y="1479956"/>
                </a:lnTo>
                <a:lnTo>
                  <a:pt x="4789041" y="1709013"/>
                </a:lnTo>
                <a:lnTo>
                  <a:pt x="4805346" y="1925726"/>
                </a:lnTo>
                <a:lnTo>
                  <a:pt x="4822323" y="2132838"/>
                </a:lnTo>
                <a:lnTo>
                  <a:pt x="4840644" y="2324862"/>
                </a:lnTo>
                <a:lnTo>
                  <a:pt x="4858630" y="2505227"/>
                </a:lnTo>
                <a:lnTo>
                  <a:pt x="4876615" y="2671191"/>
                </a:lnTo>
                <a:lnTo>
                  <a:pt x="4893592" y="2823438"/>
                </a:lnTo>
                <a:lnTo>
                  <a:pt x="4909729" y="2958541"/>
                </a:lnTo>
                <a:lnTo>
                  <a:pt x="4925025" y="3080613"/>
                </a:lnTo>
                <a:lnTo>
                  <a:pt x="4937800" y="3183483"/>
                </a:lnTo>
                <a:lnTo>
                  <a:pt x="4949902" y="3269894"/>
                </a:lnTo>
                <a:lnTo>
                  <a:pt x="4967216" y="3388538"/>
                </a:lnTo>
                <a:lnTo>
                  <a:pt x="4973099" y="3429000"/>
                </a:lnTo>
                <a:lnTo>
                  <a:pt x="4075210" y="3429000"/>
                </a:lnTo>
                <a:lnTo>
                  <a:pt x="4075210" y="3429001"/>
                </a:lnTo>
                <a:lnTo>
                  <a:pt x="0" y="342900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Food"/>
          <p:cNvSpPr txBox="1">
            <a:spLocks noGrp="1"/>
          </p:cNvSpPr>
          <p:nvPr>
            <p:ph type="title" idx="4294967295"/>
          </p:nvPr>
        </p:nvSpPr>
        <p:spPr>
          <a:xfrm>
            <a:off x="6954095" y="1780456"/>
            <a:ext cx="4556125" cy="1223962"/>
          </a:xfrm>
          <a:prstGeom prst="rect">
            <a:avLst/>
          </a:prstGeom>
          <a:ln w="9525">
            <a:round/>
          </a:ln>
        </p:spPr>
        <p:txBody>
          <a:bodyPr anchor="b">
            <a:normAutofit/>
          </a:bodyPr>
          <a:lstStyle>
            <a:lvl1pPr>
              <a:defRPr sz="4200">
                <a:solidFill>
                  <a:schemeClr val="accent5"/>
                </a:solidFill>
              </a:defRPr>
            </a:lvl1pPr>
          </a:lstStyle>
          <a:p>
            <a:pPr algn="ctr"/>
            <a:r>
              <a:rPr lang="en-GB" sz="6000" dirty="0"/>
              <a:t>Mealtimes</a:t>
            </a:r>
            <a:endParaRPr sz="6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464" y="3868688"/>
            <a:ext cx="4307388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07456" y="484312"/>
            <a:ext cx="4824536" cy="81047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71500" marR="0" indent="-5715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sz="4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sym typeface="Chalkduster"/>
              </a:rPr>
              <a:t>Dining hall for both pupils and staff.</a:t>
            </a:r>
          </a:p>
          <a:p>
            <a:pPr marL="571500" marR="0" indent="-5715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4000" dirty="0"/>
              <a:t>Children will eat together as a school.</a:t>
            </a:r>
          </a:p>
          <a:p>
            <a:pPr marL="571500" marR="0" indent="-5715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sz="4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sym typeface="Chalkduster"/>
              </a:rPr>
              <a:t>Excellent quality and variety of food</a:t>
            </a:r>
            <a:r>
              <a:rPr kumimoji="0" lang="en-GB" sz="4000" b="0" i="0" u="none" strike="noStrike" cap="none" spc="0" normalizeH="0" dirty="0">
                <a:ln>
                  <a:noFill/>
                </a:ln>
                <a:solidFill>
                  <a:srgbClr val="FFFFFF"/>
                </a:solidFill>
                <a:effectLst/>
                <a:uFillTx/>
                <a:sym typeface="Chalkduster"/>
              </a:rPr>
              <a:t> at mealtimes.</a:t>
            </a:r>
          </a:p>
          <a:p>
            <a:pPr marL="571500" marR="0" indent="-5715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4000" dirty="0"/>
              <a:t>All dietary requirements are catered for.</a:t>
            </a:r>
            <a:endParaRPr kumimoji="0" lang="en-GB" sz="4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sym typeface="Chalkduster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d"/>
          <p:cNvSpPr txBox="1">
            <a:spLocks/>
          </p:cNvSpPr>
          <p:nvPr/>
        </p:nvSpPr>
        <p:spPr>
          <a:xfrm>
            <a:off x="7510512" y="1817456"/>
            <a:ext cx="4556125" cy="3744416"/>
          </a:xfrm>
          <a:prstGeom prst="rect">
            <a:avLst/>
          </a:prstGeom>
          <a:ln w="9525">
            <a:round/>
          </a:ln>
        </p:spPr>
        <p:txBody>
          <a:bodyPr vert="horz" lIns="91440" tIns="45720" rIns="91440" bIns="45720" rtlCol="0" anchor="b">
            <a:normAutofit/>
          </a:bodyPr>
          <a:lstStyle>
            <a:lvl1pPr algn="l" defTabSz="65024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sz="6000" dirty="0" smtClean="0"/>
              <a:t>Structure </a:t>
            </a:r>
          </a:p>
          <a:p>
            <a:pPr algn="ctr"/>
            <a:r>
              <a:rPr lang="en-GB" sz="6000" dirty="0"/>
              <a:t>o</a:t>
            </a:r>
            <a:r>
              <a:rPr lang="en-GB" sz="6000" dirty="0" smtClean="0"/>
              <a:t>f the</a:t>
            </a:r>
          </a:p>
          <a:p>
            <a:pPr algn="ctr"/>
            <a:r>
              <a:rPr lang="en-GB" sz="6000" dirty="0" smtClean="0"/>
              <a:t>Day</a:t>
            </a:r>
            <a:endParaRPr lang="en-GB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1234680" y="556320"/>
            <a:ext cx="6192688" cy="8586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7.30      			Wake up call</a:t>
            </a:r>
          </a:p>
          <a:p>
            <a:endParaRPr lang="en-GB" sz="2400" dirty="0"/>
          </a:p>
          <a:p>
            <a:r>
              <a:rPr lang="en-GB" sz="2400" dirty="0" smtClean="0"/>
              <a:t>8.00 – 9.00		Breakfast</a:t>
            </a:r>
          </a:p>
          <a:p>
            <a:endParaRPr lang="en-GB" sz="2400" dirty="0"/>
          </a:p>
          <a:p>
            <a:r>
              <a:rPr lang="en-GB" sz="2400" dirty="0" smtClean="0"/>
              <a:t>9.00 – 10.30		Outdoor Activity 1</a:t>
            </a:r>
          </a:p>
          <a:p>
            <a:endParaRPr lang="en-GB" sz="2400" dirty="0"/>
          </a:p>
          <a:p>
            <a:r>
              <a:rPr lang="en-GB" sz="2400" dirty="0" smtClean="0"/>
              <a:t>10.30 – 10.50	Beak Time</a:t>
            </a:r>
          </a:p>
          <a:p>
            <a:endParaRPr lang="en-GB" sz="2400" dirty="0"/>
          </a:p>
          <a:p>
            <a:r>
              <a:rPr lang="en-GB" sz="2400" dirty="0" smtClean="0"/>
              <a:t>10.50 – 12.20	Outdoor Activity 2</a:t>
            </a:r>
          </a:p>
          <a:p>
            <a:endParaRPr lang="en-GB" sz="2400" dirty="0"/>
          </a:p>
          <a:p>
            <a:r>
              <a:rPr lang="en-GB" sz="2400" dirty="0" smtClean="0"/>
              <a:t>12.20 – 13.40	Lunch Time</a:t>
            </a:r>
          </a:p>
          <a:p>
            <a:endParaRPr lang="en-GB" sz="2400" dirty="0"/>
          </a:p>
          <a:p>
            <a:r>
              <a:rPr lang="en-GB" sz="2400" dirty="0" smtClean="0"/>
              <a:t>13.40 – 15.10	</a:t>
            </a:r>
            <a:r>
              <a:rPr lang="en-GB" sz="2400" dirty="0"/>
              <a:t> Outdoor Activity </a:t>
            </a:r>
            <a:r>
              <a:rPr lang="en-GB" sz="2400" dirty="0" smtClean="0"/>
              <a:t>3</a:t>
            </a:r>
          </a:p>
          <a:p>
            <a:endParaRPr lang="en-GB" sz="2400" dirty="0" smtClean="0"/>
          </a:p>
          <a:p>
            <a:r>
              <a:rPr lang="en-GB" sz="2400" dirty="0" smtClean="0"/>
              <a:t>15.10 – 15.30	Break Time</a:t>
            </a:r>
          </a:p>
          <a:p>
            <a:endParaRPr lang="en-GB" sz="2400" dirty="0" smtClean="0"/>
          </a:p>
          <a:p>
            <a:r>
              <a:rPr lang="en-GB" sz="2400" dirty="0" smtClean="0"/>
              <a:t>15.30 – 17.00	</a:t>
            </a:r>
            <a:r>
              <a:rPr lang="en-GB" sz="2400" dirty="0"/>
              <a:t> Outdoor Activity </a:t>
            </a:r>
            <a:r>
              <a:rPr lang="en-GB" sz="2400" dirty="0" smtClean="0"/>
              <a:t>4</a:t>
            </a:r>
          </a:p>
          <a:p>
            <a:endParaRPr lang="en-GB" sz="2400" dirty="0"/>
          </a:p>
          <a:p>
            <a:r>
              <a:rPr lang="en-GB" sz="2400" dirty="0" smtClean="0"/>
              <a:t>17.15 – 19.00	Evening Meal / Free Time</a:t>
            </a:r>
          </a:p>
          <a:p>
            <a:endParaRPr lang="en-GB" sz="2400" dirty="0"/>
          </a:p>
          <a:p>
            <a:r>
              <a:rPr lang="en-GB" sz="2400" dirty="0" smtClean="0"/>
              <a:t>19.00 – 20.30	</a:t>
            </a:r>
            <a:r>
              <a:rPr lang="en-GB" sz="2400" dirty="0"/>
              <a:t> Outdoor Activity </a:t>
            </a:r>
            <a:r>
              <a:rPr lang="en-GB" sz="2400" dirty="0" smtClean="0"/>
              <a:t>5</a:t>
            </a:r>
          </a:p>
          <a:p>
            <a:endParaRPr lang="en-GB" sz="2400" dirty="0"/>
          </a:p>
          <a:p>
            <a:r>
              <a:rPr lang="en-GB" sz="2400" dirty="0" smtClean="0"/>
              <a:t>21.30			Bedtime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8539534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7AEA421-5F29-4BA7-9360-2501B598792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004798" cy="975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9348F0CB-4904-4DEF-BDD4-ADEC2DCCCBD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01268" y="2076771"/>
            <a:ext cx="3703530" cy="1174659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192" y="894957"/>
            <a:ext cx="9868964" cy="1445908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EBEBEB"/>
                </a:solidFill>
              </a:rPr>
              <a:t>Activities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583E1B8-79B3-49BB-8704-58E4AB1AF2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33666" y="0"/>
            <a:ext cx="731520" cy="162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BB34D5F-2B87-438E-8236-69C6068D47A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2506050"/>
            <a:ext cx="13005245" cy="7247550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FCAB249-AC44-4777-AD96-E6CC5598F3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7487072"/>
              </p:ext>
            </p:extLst>
          </p:nvPr>
        </p:nvGraphicFramePr>
        <p:xfrm>
          <a:off x="676044" y="3004592"/>
          <a:ext cx="11621728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783037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84">
            <a:extLst>
              <a:ext uri="{FF2B5EF4-FFF2-40B4-BE49-F238E27FC236}">
                <a16:creationId xmlns:a16="http://schemas.microsoft.com/office/drawing/2014/main" id="{F1B8F9CB-890B-4CB8-B503-188A763E2FC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3796885"/>
            <a:ext cx="4306146" cy="5956715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AA632AB4-3837-4FD0-8B62-0A18B573F4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4113560"/>
            <a:ext cx="1623906" cy="3364200"/>
          </a:xfrm>
          <a:prstGeom prst="rect">
            <a:avLst/>
          </a:prstGeom>
        </p:spPr>
      </p:pic>
      <p:sp>
        <p:nvSpPr>
          <p:cNvPr id="89" name="Oval 88">
            <a:extLst>
              <a:ext uri="{FF2B5EF4-FFF2-40B4-BE49-F238E27FC236}">
                <a16:creationId xmlns:a16="http://schemas.microsoft.com/office/drawing/2014/main" id="{C393B4A7-6ABF-423D-A762-3CDB4897A83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2946" y="2384213"/>
            <a:ext cx="3007360" cy="4009813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1" name="Picture 90">
            <a:extLst>
              <a:ext uri="{FF2B5EF4-FFF2-40B4-BE49-F238E27FC236}">
                <a16:creationId xmlns:a16="http://schemas.microsoft.com/office/drawing/2014/main" id="{9CD2319A-6FA9-4EFB-9EDF-7304467425E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8532706" y="0"/>
            <a:ext cx="1710279" cy="1623334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D1692A93-3514-4486-8B67-CCA4E0259BC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9179603" y="8669866"/>
            <a:ext cx="1059983" cy="1083734"/>
          </a:xfrm>
          <a:prstGeom prst="rect">
            <a:avLst/>
          </a:prstGeom>
        </p:spPr>
      </p:pic>
      <p:sp>
        <p:nvSpPr>
          <p:cNvPr id="95" name="Rectangle 94">
            <a:extLst>
              <a:ext uri="{FF2B5EF4-FFF2-40B4-BE49-F238E27FC236}">
                <a16:creationId xmlns:a16="http://schemas.microsoft.com/office/drawing/2014/main" id="{01AD250C-F2EA-449F-9B14-DF5BB674C50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33666" y="0"/>
            <a:ext cx="731520" cy="162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F747F1B4-B831-4277-8AB0-32767F7EB7B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004798" cy="975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Freeform 7">
            <a:extLst>
              <a:ext uri="{FF2B5EF4-FFF2-40B4-BE49-F238E27FC236}">
                <a16:creationId xmlns:a16="http://schemas.microsoft.com/office/drawing/2014/main" id="{D80CFA21-AB7C-4BEB-9BFF-05764FBBF3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01268" y="2076771"/>
            <a:ext cx="3703530" cy="1174659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1" name="What the children will need"/>
          <p:cNvSpPr txBox="1">
            <a:spLocks noGrp="1"/>
          </p:cNvSpPr>
          <p:nvPr>
            <p:ph type="title"/>
          </p:nvPr>
        </p:nvSpPr>
        <p:spPr>
          <a:xfrm>
            <a:off x="692192" y="894957"/>
            <a:ext cx="9868964" cy="14459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457200"/>
            <a:r>
              <a:rPr lang="en-US" sz="4200">
                <a:solidFill>
                  <a:srgbClr val="EBEBEB"/>
                </a:solidFill>
              </a:rPr>
              <a:t>What the children will need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12F7E335-851A-4CAE-B09F-E657819D460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33666" y="0"/>
            <a:ext cx="731520" cy="162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" name="Freeform: Shape 102">
            <a:extLst>
              <a:ext uri="{FF2B5EF4-FFF2-40B4-BE49-F238E27FC236}">
                <a16:creationId xmlns:a16="http://schemas.microsoft.com/office/drawing/2014/main" id="{10B541F0-7F6E-402E-84D8-CF96EACA5F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2506050"/>
            <a:ext cx="13005245" cy="7247550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aphicFrame>
        <p:nvGraphicFramePr>
          <p:cNvPr id="144" name="What to pack…">
            <a:extLst>
              <a:ext uri="{FF2B5EF4-FFF2-40B4-BE49-F238E27FC236}">
                <a16:creationId xmlns:a16="http://schemas.microsoft.com/office/drawing/2014/main" id="{81D8AE42-1CA5-4708-913D-3DAE7B3A6A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2773501"/>
              </p:ext>
            </p:extLst>
          </p:nvPr>
        </p:nvGraphicFramePr>
        <p:xfrm>
          <a:off x="692192" y="3996808"/>
          <a:ext cx="11621728" cy="4841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87">
            <a:extLst>
              <a:ext uri="{FF2B5EF4-FFF2-40B4-BE49-F238E27FC236}">
                <a16:creationId xmlns:a16="http://schemas.microsoft.com/office/drawing/2014/main" id="{F1B8F9CB-890B-4CB8-B503-188A763E2FC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3796885"/>
            <a:ext cx="4306146" cy="5956715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AA632AB4-3837-4FD0-8B62-0A18B573F4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4113560"/>
            <a:ext cx="1623906" cy="3364200"/>
          </a:xfrm>
          <a:prstGeom prst="rect">
            <a:avLst/>
          </a:prstGeom>
        </p:spPr>
      </p:pic>
      <p:sp>
        <p:nvSpPr>
          <p:cNvPr id="92" name="Oval 91">
            <a:extLst>
              <a:ext uri="{FF2B5EF4-FFF2-40B4-BE49-F238E27FC236}">
                <a16:creationId xmlns:a16="http://schemas.microsoft.com/office/drawing/2014/main" id="{C393B4A7-6ABF-423D-A762-3CDB4897A83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2946" y="2384213"/>
            <a:ext cx="3007360" cy="4009813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id="{9CD2319A-6FA9-4EFB-9EDF-7304467425E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8532706" y="0"/>
            <a:ext cx="1710279" cy="1623334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D1692A93-3514-4486-8B67-CCA4E0259BC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9179603" y="8669866"/>
            <a:ext cx="1059983" cy="1083734"/>
          </a:xfrm>
          <a:prstGeom prst="rect">
            <a:avLst/>
          </a:prstGeom>
        </p:spPr>
      </p:pic>
      <p:sp>
        <p:nvSpPr>
          <p:cNvPr id="98" name="Rectangle 97">
            <a:extLst>
              <a:ext uri="{FF2B5EF4-FFF2-40B4-BE49-F238E27FC236}">
                <a16:creationId xmlns:a16="http://schemas.microsoft.com/office/drawing/2014/main" id="{01AD250C-F2EA-449F-9B14-DF5BB674C50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33666" y="0"/>
            <a:ext cx="731520" cy="162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F747F1B4-B831-4277-8AB0-32767F7EB7B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004798" cy="975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Freeform 7">
            <a:extLst>
              <a:ext uri="{FF2B5EF4-FFF2-40B4-BE49-F238E27FC236}">
                <a16:creationId xmlns:a16="http://schemas.microsoft.com/office/drawing/2014/main" id="{D80CFA21-AB7C-4BEB-9BFF-05764FBBF3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01268" y="2076771"/>
            <a:ext cx="3703530" cy="1174659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4" name="What parents need to know"/>
          <p:cNvSpPr txBox="1">
            <a:spLocks noGrp="1"/>
          </p:cNvSpPr>
          <p:nvPr>
            <p:ph type="ctrTitle"/>
          </p:nvPr>
        </p:nvSpPr>
        <p:spPr>
          <a:xfrm>
            <a:off x="692192" y="894957"/>
            <a:ext cx="9868964" cy="14459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457200"/>
            <a:r>
              <a:rPr lang="en-US" sz="4200">
                <a:solidFill>
                  <a:srgbClr val="EBEBEB"/>
                </a:solidFill>
              </a:rPr>
              <a:t>What parents need to know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12F7E335-851A-4CAE-B09F-E657819D460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33666" y="0"/>
            <a:ext cx="731520" cy="162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6" name="Freeform: Shape 105">
            <a:extLst>
              <a:ext uri="{FF2B5EF4-FFF2-40B4-BE49-F238E27FC236}">
                <a16:creationId xmlns:a16="http://schemas.microsoft.com/office/drawing/2014/main" id="{10B541F0-7F6E-402E-84D8-CF96EACA5F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2506050"/>
            <a:ext cx="13005245" cy="7247550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aphicFrame>
        <p:nvGraphicFramePr>
          <p:cNvPr id="147" name="Keeping in touch…">
            <a:extLst>
              <a:ext uri="{FF2B5EF4-FFF2-40B4-BE49-F238E27FC236}">
                <a16:creationId xmlns:a16="http://schemas.microsoft.com/office/drawing/2014/main" id="{2B45C66C-D80F-4878-99E2-BFA793A637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2056943"/>
              </p:ext>
            </p:extLst>
          </p:nvPr>
        </p:nvGraphicFramePr>
        <p:xfrm>
          <a:off x="692192" y="3996808"/>
          <a:ext cx="11621728" cy="4841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Chalkboard">
  <a:themeElements>
    <a:clrScheme name="Chalkboard">
      <a:dk1>
        <a:srgbClr val="000000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63500" dir="162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63500" dist="25400" dir="2700000" rotWithShape="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188</Words>
  <Application>Microsoft Office PowerPoint</Application>
  <PresentationFormat>Custom</PresentationFormat>
  <Paragraphs>70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Avenir Roman</vt:lpstr>
      <vt:lpstr>Century Gothic</vt:lpstr>
      <vt:lpstr>Chalkduster</vt:lpstr>
      <vt:lpstr>Wingdings 3</vt:lpstr>
      <vt:lpstr>Ion</vt:lpstr>
      <vt:lpstr>Manor Adventure</vt:lpstr>
      <vt:lpstr>The purpose of the residential trip </vt:lpstr>
      <vt:lpstr>Safety and security </vt:lpstr>
      <vt:lpstr>Bedroom Facilities</vt:lpstr>
      <vt:lpstr>Mealtimes</vt:lpstr>
      <vt:lpstr>PowerPoint Presentation</vt:lpstr>
      <vt:lpstr>Activities</vt:lpstr>
      <vt:lpstr>What the children will need</vt:lpstr>
      <vt:lpstr>What parents need to know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Manor Adventure</dc:title>
  <dc:creator>Richard Lloyd</dc:creator>
  <cp:lastModifiedBy>Najjar, Hannah</cp:lastModifiedBy>
  <cp:revision>3</cp:revision>
  <dcterms:created xsi:type="dcterms:W3CDTF">2019-09-30T18:21:40Z</dcterms:created>
  <dcterms:modified xsi:type="dcterms:W3CDTF">2019-10-01T14:35:44Z</dcterms:modified>
</cp:coreProperties>
</file>